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7" r:id="rId5"/>
    <p:sldId id="283" r:id="rId6"/>
    <p:sldId id="285" r:id="rId7"/>
    <p:sldId id="286" r:id="rId8"/>
    <p:sldId id="287" r:id="rId9"/>
    <p:sldId id="273" r:id="rId10"/>
    <p:sldId id="274" r:id="rId11"/>
    <p:sldId id="275" r:id="rId12"/>
    <p:sldId id="272" r:id="rId13"/>
    <p:sldId id="282" r:id="rId14"/>
    <p:sldId id="288" r:id="rId15"/>
    <p:sldId id="289" r:id="rId16"/>
    <p:sldId id="290" r:id="rId17"/>
    <p:sldId id="291" r:id="rId18"/>
    <p:sldId id="281" r:id="rId19"/>
    <p:sldId id="292" r:id="rId20"/>
    <p:sldId id="276" r:id="rId21"/>
    <p:sldId id="278" r:id="rId22"/>
    <p:sldId id="277" r:id="rId23"/>
    <p:sldId id="280" r:id="rId24"/>
    <p:sldId id="279" r:id="rId25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730" autoAdjust="0"/>
  </p:normalViewPr>
  <p:slideViewPr>
    <p:cSldViewPr>
      <p:cViewPr varScale="1">
        <p:scale>
          <a:sx n="58" d="100"/>
          <a:sy n="58" d="100"/>
        </p:scale>
        <p:origin x="121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565" y="-8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2932F1-D31B-4A47-A546-130A9C008F9D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CB3B6F2-FAD0-4E39-AD77-866132CD2906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Rates – Option 1</a:t>
          </a:r>
          <a:endParaRPr lang="en-US" dirty="0">
            <a:solidFill>
              <a:schemeClr val="bg1"/>
            </a:solidFill>
          </a:endParaRPr>
        </a:p>
      </dgm:t>
    </dgm:pt>
    <dgm:pt modelId="{D799A69D-FF19-4ED9-8989-D6D72C6FEB94}" type="parTrans" cxnId="{CD3EF607-1FC7-4948-801C-4BE74164E03F}">
      <dgm:prSet/>
      <dgm:spPr/>
      <dgm:t>
        <a:bodyPr/>
        <a:lstStyle/>
        <a:p>
          <a:endParaRPr lang="en-US"/>
        </a:p>
      </dgm:t>
    </dgm:pt>
    <dgm:pt modelId="{EF3490B1-AF90-4389-A019-797F05CD4E35}" type="sibTrans" cxnId="{CD3EF607-1FC7-4948-801C-4BE74164E03F}">
      <dgm:prSet/>
      <dgm:spPr/>
      <dgm:t>
        <a:bodyPr/>
        <a:lstStyle/>
        <a:p>
          <a:endParaRPr lang="en-US"/>
        </a:p>
      </dgm:t>
    </dgm:pt>
    <dgm:pt modelId="{776331DB-364C-469F-B917-43BB138BA957}" type="pres">
      <dgm:prSet presAssocID="{532932F1-D31B-4A47-A546-130A9C008F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85A3AF-CEE2-460F-8E9D-B8466451D48D}" type="pres">
      <dgm:prSet presAssocID="{CCB3B6F2-FAD0-4E39-AD77-866132CD2906}" presName="parentLin" presStyleCnt="0"/>
      <dgm:spPr/>
      <dgm:t>
        <a:bodyPr/>
        <a:lstStyle/>
        <a:p>
          <a:endParaRPr lang="en-US"/>
        </a:p>
      </dgm:t>
    </dgm:pt>
    <dgm:pt modelId="{A426B8BD-4AA4-4D96-BDDB-31A2F1FAA6AB}" type="pres">
      <dgm:prSet presAssocID="{CCB3B6F2-FAD0-4E39-AD77-866132CD2906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90BCAB31-B5FA-460E-8B60-4936B74AB71A}" type="pres">
      <dgm:prSet presAssocID="{CCB3B6F2-FAD0-4E39-AD77-866132CD290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C7107-75B0-4922-8628-6A993858BDA8}" type="pres">
      <dgm:prSet presAssocID="{CCB3B6F2-FAD0-4E39-AD77-866132CD2906}" presName="negativeSpace" presStyleCnt="0"/>
      <dgm:spPr/>
      <dgm:t>
        <a:bodyPr/>
        <a:lstStyle/>
        <a:p>
          <a:endParaRPr lang="en-US"/>
        </a:p>
      </dgm:t>
    </dgm:pt>
    <dgm:pt modelId="{748E40B9-54B2-4673-A5C0-71024421323D}" type="pres">
      <dgm:prSet presAssocID="{CCB3B6F2-FAD0-4E39-AD77-866132CD290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BDC830-CC8A-4DD2-8988-9BFABB9607CD}" type="presOf" srcId="{532932F1-D31B-4A47-A546-130A9C008F9D}" destId="{776331DB-364C-469F-B917-43BB138BA957}" srcOrd="0" destOrd="0" presId="urn:microsoft.com/office/officeart/2005/8/layout/list1"/>
    <dgm:cxn modelId="{2120377F-F8CF-45F2-9E20-33297162E590}" type="presOf" srcId="{CCB3B6F2-FAD0-4E39-AD77-866132CD2906}" destId="{A426B8BD-4AA4-4D96-BDDB-31A2F1FAA6AB}" srcOrd="0" destOrd="0" presId="urn:microsoft.com/office/officeart/2005/8/layout/list1"/>
    <dgm:cxn modelId="{976330AA-11FD-4A58-9750-EBB247BB7217}" type="presOf" srcId="{CCB3B6F2-FAD0-4E39-AD77-866132CD2906}" destId="{90BCAB31-B5FA-460E-8B60-4936B74AB71A}" srcOrd="1" destOrd="0" presId="urn:microsoft.com/office/officeart/2005/8/layout/list1"/>
    <dgm:cxn modelId="{CD3EF607-1FC7-4948-801C-4BE74164E03F}" srcId="{532932F1-D31B-4A47-A546-130A9C008F9D}" destId="{CCB3B6F2-FAD0-4E39-AD77-866132CD2906}" srcOrd="0" destOrd="0" parTransId="{D799A69D-FF19-4ED9-8989-D6D72C6FEB94}" sibTransId="{EF3490B1-AF90-4389-A019-797F05CD4E35}"/>
    <dgm:cxn modelId="{CF5E1EA1-FCB7-4DA8-AFEB-F79617EE7462}" type="presParOf" srcId="{776331DB-364C-469F-B917-43BB138BA957}" destId="{CE85A3AF-CEE2-460F-8E9D-B8466451D48D}" srcOrd="0" destOrd="0" presId="urn:microsoft.com/office/officeart/2005/8/layout/list1"/>
    <dgm:cxn modelId="{393E1478-2C76-42DE-9CDD-CF8530ADEABB}" type="presParOf" srcId="{CE85A3AF-CEE2-460F-8E9D-B8466451D48D}" destId="{A426B8BD-4AA4-4D96-BDDB-31A2F1FAA6AB}" srcOrd="0" destOrd="0" presId="urn:microsoft.com/office/officeart/2005/8/layout/list1"/>
    <dgm:cxn modelId="{156782A2-07F6-411B-8748-A422EB32F924}" type="presParOf" srcId="{CE85A3AF-CEE2-460F-8E9D-B8466451D48D}" destId="{90BCAB31-B5FA-460E-8B60-4936B74AB71A}" srcOrd="1" destOrd="0" presId="urn:microsoft.com/office/officeart/2005/8/layout/list1"/>
    <dgm:cxn modelId="{316D329F-FE53-4995-8E56-B2B2C5508D46}" type="presParOf" srcId="{776331DB-364C-469F-B917-43BB138BA957}" destId="{BC7C7107-75B0-4922-8628-6A993858BDA8}" srcOrd="1" destOrd="0" presId="urn:microsoft.com/office/officeart/2005/8/layout/list1"/>
    <dgm:cxn modelId="{6726E692-4768-495D-823C-6996AD531332}" type="presParOf" srcId="{776331DB-364C-469F-B917-43BB138BA957}" destId="{748E40B9-54B2-4673-A5C0-71024421323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32932F1-D31B-4A47-A546-130A9C008F9D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3EA29E7-0E8F-4E92-BAC6-14AAB4C7ECF6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b="0" i="0" dirty="0" smtClean="0">
              <a:solidFill>
                <a:schemeClr val="bg1"/>
              </a:solidFill>
            </a:rPr>
            <a:t>Erica Russell</a:t>
          </a:r>
          <a:endParaRPr lang="en-US" dirty="0">
            <a:solidFill>
              <a:schemeClr val="bg1"/>
            </a:solidFill>
          </a:endParaRPr>
        </a:p>
      </dgm:t>
    </dgm:pt>
    <dgm:pt modelId="{77F6133F-70F0-4F1D-B2A5-DED60DC493F1}" type="parTrans" cxnId="{CFEE6A7F-9EBC-49B5-BA73-7A4F5E2292D6}">
      <dgm:prSet/>
      <dgm:spPr/>
      <dgm:t>
        <a:bodyPr/>
        <a:lstStyle/>
        <a:p>
          <a:endParaRPr lang="en-US"/>
        </a:p>
      </dgm:t>
    </dgm:pt>
    <dgm:pt modelId="{D2492B5A-619B-4DD0-99A2-74219157984D}" type="sibTrans" cxnId="{CFEE6A7F-9EBC-49B5-BA73-7A4F5E2292D6}">
      <dgm:prSet/>
      <dgm:spPr/>
      <dgm:t>
        <a:bodyPr/>
        <a:lstStyle/>
        <a:p>
          <a:endParaRPr lang="en-US"/>
        </a:p>
      </dgm:t>
    </dgm:pt>
    <dgm:pt modelId="{776331DB-364C-469F-B917-43BB138BA957}" type="pres">
      <dgm:prSet presAssocID="{532932F1-D31B-4A47-A546-130A9C008F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61601C-E304-49B3-BE9F-6E7351732B44}" type="pres">
      <dgm:prSet presAssocID="{E3EA29E7-0E8F-4E92-BAC6-14AAB4C7ECF6}" presName="parentLin" presStyleCnt="0"/>
      <dgm:spPr/>
      <dgm:t>
        <a:bodyPr/>
        <a:lstStyle/>
        <a:p>
          <a:endParaRPr lang="en-US"/>
        </a:p>
      </dgm:t>
    </dgm:pt>
    <dgm:pt modelId="{D19C1AB3-3D52-4909-9658-C0F831DB66B4}" type="pres">
      <dgm:prSet presAssocID="{E3EA29E7-0E8F-4E92-BAC6-14AAB4C7ECF6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AB5D453-A6A5-43D7-9040-D11CC73C06D1}" type="pres">
      <dgm:prSet presAssocID="{E3EA29E7-0E8F-4E92-BAC6-14AAB4C7ECF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0E0CB-A433-4E78-A5FD-137B3FA96036}" type="pres">
      <dgm:prSet presAssocID="{E3EA29E7-0E8F-4E92-BAC6-14AAB4C7ECF6}" presName="negativeSpace" presStyleCnt="0"/>
      <dgm:spPr/>
      <dgm:t>
        <a:bodyPr/>
        <a:lstStyle/>
        <a:p>
          <a:endParaRPr lang="en-US"/>
        </a:p>
      </dgm:t>
    </dgm:pt>
    <dgm:pt modelId="{10B56B2B-D326-41DF-BF33-5D05F3AF11E9}" type="pres">
      <dgm:prSet presAssocID="{E3EA29E7-0E8F-4E92-BAC6-14AAB4C7ECF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EE6A7F-9EBC-49B5-BA73-7A4F5E2292D6}" srcId="{532932F1-D31B-4A47-A546-130A9C008F9D}" destId="{E3EA29E7-0E8F-4E92-BAC6-14AAB4C7ECF6}" srcOrd="0" destOrd="0" parTransId="{77F6133F-70F0-4F1D-B2A5-DED60DC493F1}" sibTransId="{D2492B5A-619B-4DD0-99A2-74219157984D}"/>
    <dgm:cxn modelId="{04C627D9-9EB7-4F0A-AC37-C51B9910B6C7}" type="presOf" srcId="{E3EA29E7-0E8F-4E92-BAC6-14AAB4C7ECF6}" destId="{D19C1AB3-3D52-4909-9658-C0F831DB66B4}" srcOrd="0" destOrd="0" presId="urn:microsoft.com/office/officeart/2005/8/layout/list1"/>
    <dgm:cxn modelId="{3ED9024A-1D5D-4A74-95B8-F1BFAAAAAC9D}" type="presOf" srcId="{E3EA29E7-0E8F-4E92-BAC6-14AAB4C7ECF6}" destId="{FAB5D453-A6A5-43D7-9040-D11CC73C06D1}" srcOrd="1" destOrd="0" presId="urn:microsoft.com/office/officeart/2005/8/layout/list1"/>
    <dgm:cxn modelId="{4E97C19C-97F3-4432-88FA-A88ECFCF9F1E}" type="presOf" srcId="{532932F1-D31B-4A47-A546-130A9C008F9D}" destId="{776331DB-364C-469F-B917-43BB138BA957}" srcOrd="0" destOrd="0" presId="urn:microsoft.com/office/officeart/2005/8/layout/list1"/>
    <dgm:cxn modelId="{00843AA0-0FBF-4D31-89EC-2D7B498CCFB8}" type="presParOf" srcId="{776331DB-364C-469F-B917-43BB138BA957}" destId="{D061601C-E304-49B3-BE9F-6E7351732B44}" srcOrd="0" destOrd="0" presId="urn:microsoft.com/office/officeart/2005/8/layout/list1"/>
    <dgm:cxn modelId="{B2E5FE05-842D-420B-ABB6-B69CB3B3EBC7}" type="presParOf" srcId="{D061601C-E304-49B3-BE9F-6E7351732B44}" destId="{D19C1AB3-3D52-4909-9658-C0F831DB66B4}" srcOrd="0" destOrd="0" presId="urn:microsoft.com/office/officeart/2005/8/layout/list1"/>
    <dgm:cxn modelId="{FAA76681-1A05-4C06-B5A0-BB8EBB50AB9A}" type="presParOf" srcId="{D061601C-E304-49B3-BE9F-6E7351732B44}" destId="{FAB5D453-A6A5-43D7-9040-D11CC73C06D1}" srcOrd="1" destOrd="0" presId="urn:microsoft.com/office/officeart/2005/8/layout/list1"/>
    <dgm:cxn modelId="{5F6B1595-27FA-4A50-8C3B-BA9658842E15}" type="presParOf" srcId="{776331DB-364C-469F-B917-43BB138BA957}" destId="{CDD0E0CB-A433-4E78-A5FD-137B3FA96036}" srcOrd="1" destOrd="0" presId="urn:microsoft.com/office/officeart/2005/8/layout/list1"/>
    <dgm:cxn modelId="{0E3C8C67-E5B0-4DD1-8714-21C9638F4C33}" type="presParOf" srcId="{776331DB-364C-469F-B917-43BB138BA957}" destId="{10B56B2B-D326-41DF-BF33-5D05F3AF11E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2932F1-D31B-4A47-A546-130A9C008F9D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3AEEF1D-8E13-4D5E-908F-0B498A0B4DB8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Rates – Option 2 (Required to be on the State Network)</a:t>
          </a:r>
          <a:endParaRPr lang="en-US" dirty="0">
            <a:solidFill>
              <a:schemeClr val="bg1"/>
            </a:solidFill>
          </a:endParaRPr>
        </a:p>
      </dgm:t>
    </dgm:pt>
    <dgm:pt modelId="{39D44E18-5113-43A4-99FC-44A831073AEF}" type="parTrans" cxnId="{A68A2F4D-6F20-4BCC-A47D-E86490922EFD}">
      <dgm:prSet/>
      <dgm:spPr/>
      <dgm:t>
        <a:bodyPr/>
        <a:lstStyle/>
        <a:p>
          <a:endParaRPr lang="en-US"/>
        </a:p>
      </dgm:t>
    </dgm:pt>
    <dgm:pt modelId="{B3892DCE-B778-403C-A47F-5ED1B31D3C3F}" type="sibTrans" cxnId="{A68A2F4D-6F20-4BCC-A47D-E86490922EFD}">
      <dgm:prSet/>
      <dgm:spPr/>
      <dgm:t>
        <a:bodyPr/>
        <a:lstStyle/>
        <a:p>
          <a:endParaRPr lang="en-US"/>
        </a:p>
      </dgm:t>
    </dgm:pt>
    <dgm:pt modelId="{776331DB-364C-469F-B917-43BB138BA957}" type="pres">
      <dgm:prSet presAssocID="{532932F1-D31B-4A47-A546-130A9C008F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AAC73D-9598-4978-92CB-81B2A25C4522}" type="pres">
      <dgm:prSet presAssocID="{B3AEEF1D-8E13-4D5E-908F-0B498A0B4DB8}" presName="parentLin" presStyleCnt="0"/>
      <dgm:spPr/>
      <dgm:t>
        <a:bodyPr/>
        <a:lstStyle/>
        <a:p>
          <a:endParaRPr lang="en-US"/>
        </a:p>
      </dgm:t>
    </dgm:pt>
    <dgm:pt modelId="{F86C2AAC-BEBA-4F48-8415-3B00476E8DDF}" type="pres">
      <dgm:prSet presAssocID="{B3AEEF1D-8E13-4D5E-908F-0B498A0B4DB8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BE22FE9B-7E07-4B6F-AB1D-D85FEA73AE57}" type="pres">
      <dgm:prSet presAssocID="{B3AEEF1D-8E13-4D5E-908F-0B498A0B4DB8}" presName="parentText" presStyleLbl="node1" presStyleIdx="0" presStyleCnt="1" custLinFactNeighborX="12150" custLinFactNeighborY="-460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69176-0E86-4EA6-B023-BE1D93E512FA}" type="pres">
      <dgm:prSet presAssocID="{B3AEEF1D-8E13-4D5E-908F-0B498A0B4DB8}" presName="negativeSpace" presStyleCnt="0"/>
      <dgm:spPr/>
      <dgm:t>
        <a:bodyPr/>
        <a:lstStyle/>
        <a:p>
          <a:endParaRPr lang="en-US"/>
        </a:p>
      </dgm:t>
    </dgm:pt>
    <dgm:pt modelId="{60731391-C5C5-42A5-8042-1269B1130838}" type="pres">
      <dgm:prSet presAssocID="{B3AEEF1D-8E13-4D5E-908F-0B498A0B4DB8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8A2F4D-6F20-4BCC-A47D-E86490922EFD}" srcId="{532932F1-D31B-4A47-A546-130A9C008F9D}" destId="{B3AEEF1D-8E13-4D5E-908F-0B498A0B4DB8}" srcOrd="0" destOrd="0" parTransId="{39D44E18-5113-43A4-99FC-44A831073AEF}" sibTransId="{B3892DCE-B778-403C-A47F-5ED1B31D3C3F}"/>
    <dgm:cxn modelId="{6A1682F0-5A87-454E-B51B-B649C1BAC829}" type="presOf" srcId="{B3AEEF1D-8E13-4D5E-908F-0B498A0B4DB8}" destId="{BE22FE9B-7E07-4B6F-AB1D-D85FEA73AE57}" srcOrd="1" destOrd="0" presId="urn:microsoft.com/office/officeart/2005/8/layout/list1"/>
    <dgm:cxn modelId="{02B202EC-8A0E-44BE-848F-E84779F90A62}" type="presOf" srcId="{B3AEEF1D-8E13-4D5E-908F-0B498A0B4DB8}" destId="{F86C2AAC-BEBA-4F48-8415-3B00476E8DDF}" srcOrd="0" destOrd="0" presId="urn:microsoft.com/office/officeart/2005/8/layout/list1"/>
    <dgm:cxn modelId="{F3C786A8-88AE-493F-8F8A-75C3E663A2BE}" type="presOf" srcId="{532932F1-D31B-4A47-A546-130A9C008F9D}" destId="{776331DB-364C-469F-B917-43BB138BA957}" srcOrd="0" destOrd="0" presId="urn:microsoft.com/office/officeart/2005/8/layout/list1"/>
    <dgm:cxn modelId="{58E2A66D-0472-4DC0-BDA7-9C37D4C933CB}" type="presParOf" srcId="{776331DB-364C-469F-B917-43BB138BA957}" destId="{1BAAC73D-9598-4978-92CB-81B2A25C4522}" srcOrd="0" destOrd="0" presId="urn:microsoft.com/office/officeart/2005/8/layout/list1"/>
    <dgm:cxn modelId="{388C94B0-89E1-4C51-AB4E-E08E25875144}" type="presParOf" srcId="{1BAAC73D-9598-4978-92CB-81B2A25C4522}" destId="{F86C2AAC-BEBA-4F48-8415-3B00476E8DDF}" srcOrd="0" destOrd="0" presId="urn:microsoft.com/office/officeart/2005/8/layout/list1"/>
    <dgm:cxn modelId="{C86E806A-89C1-4D5E-9668-4CEEA1BDD3CE}" type="presParOf" srcId="{1BAAC73D-9598-4978-92CB-81B2A25C4522}" destId="{BE22FE9B-7E07-4B6F-AB1D-D85FEA73AE57}" srcOrd="1" destOrd="0" presId="urn:microsoft.com/office/officeart/2005/8/layout/list1"/>
    <dgm:cxn modelId="{171DFD0C-ABB2-4619-BEA4-D3A079D43C28}" type="presParOf" srcId="{776331DB-364C-469F-B917-43BB138BA957}" destId="{6A269176-0E86-4EA6-B023-BE1D93E512FA}" srcOrd="1" destOrd="0" presId="urn:microsoft.com/office/officeart/2005/8/layout/list1"/>
    <dgm:cxn modelId="{671F8EDC-80C3-42F7-A051-B5685AD6E6D0}" type="presParOf" srcId="{776331DB-364C-469F-B917-43BB138BA957}" destId="{60731391-C5C5-42A5-8042-1269B113083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2932F1-D31B-4A47-A546-130A9C008F9D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C46FC70-D8FA-49CB-999F-A43CCE8DBC4F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Rates – Option 3 (Required to be on the State Network)</a:t>
          </a:r>
          <a:endParaRPr lang="en-US" dirty="0">
            <a:solidFill>
              <a:schemeClr val="bg1"/>
            </a:solidFill>
          </a:endParaRPr>
        </a:p>
      </dgm:t>
    </dgm:pt>
    <dgm:pt modelId="{B9B27D68-A7F3-4C82-B64A-84B0D3BBF6A5}" type="parTrans" cxnId="{DF49BB88-1EF8-4FC9-BA91-92158E015FE9}">
      <dgm:prSet/>
      <dgm:spPr/>
      <dgm:t>
        <a:bodyPr/>
        <a:lstStyle/>
        <a:p>
          <a:endParaRPr lang="en-US"/>
        </a:p>
      </dgm:t>
    </dgm:pt>
    <dgm:pt modelId="{41413623-45C4-4BF2-B60C-2D9E3D9CEEBA}" type="sibTrans" cxnId="{DF49BB88-1EF8-4FC9-BA91-92158E015FE9}">
      <dgm:prSet/>
      <dgm:spPr/>
      <dgm:t>
        <a:bodyPr/>
        <a:lstStyle/>
        <a:p>
          <a:endParaRPr lang="en-US"/>
        </a:p>
      </dgm:t>
    </dgm:pt>
    <dgm:pt modelId="{776331DB-364C-469F-B917-43BB138BA957}" type="pres">
      <dgm:prSet presAssocID="{532932F1-D31B-4A47-A546-130A9C008F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04BB90-F8A6-41D6-A4E9-22F6688C70E3}" type="pres">
      <dgm:prSet presAssocID="{EC46FC70-D8FA-49CB-999F-A43CCE8DBC4F}" presName="parentLin" presStyleCnt="0"/>
      <dgm:spPr/>
      <dgm:t>
        <a:bodyPr/>
        <a:lstStyle/>
        <a:p>
          <a:endParaRPr lang="en-US"/>
        </a:p>
      </dgm:t>
    </dgm:pt>
    <dgm:pt modelId="{37BDB74F-9654-4C78-86B4-03CAD3F824FA}" type="pres">
      <dgm:prSet presAssocID="{EC46FC70-D8FA-49CB-999F-A43CCE8DBC4F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023E7B7B-E0F5-4849-9D34-7C92139A7E92}" type="pres">
      <dgm:prSet presAssocID="{EC46FC70-D8FA-49CB-999F-A43CCE8DBC4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B8D59D-F724-46A6-BAF3-5F8060B11DCE}" type="pres">
      <dgm:prSet presAssocID="{EC46FC70-D8FA-49CB-999F-A43CCE8DBC4F}" presName="negativeSpace" presStyleCnt="0"/>
      <dgm:spPr/>
      <dgm:t>
        <a:bodyPr/>
        <a:lstStyle/>
        <a:p>
          <a:endParaRPr lang="en-US"/>
        </a:p>
      </dgm:t>
    </dgm:pt>
    <dgm:pt modelId="{CE46009F-EC34-47B7-8FCD-CC2B905F8A99}" type="pres">
      <dgm:prSet presAssocID="{EC46FC70-D8FA-49CB-999F-A43CCE8DBC4F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49BB88-1EF8-4FC9-BA91-92158E015FE9}" srcId="{532932F1-D31B-4A47-A546-130A9C008F9D}" destId="{EC46FC70-D8FA-49CB-999F-A43CCE8DBC4F}" srcOrd="0" destOrd="0" parTransId="{B9B27D68-A7F3-4C82-B64A-84B0D3BBF6A5}" sibTransId="{41413623-45C4-4BF2-B60C-2D9E3D9CEEBA}"/>
    <dgm:cxn modelId="{4044D151-50AC-4617-A3C2-413F9C4A9DCF}" type="presOf" srcId="{532932F1-D31B-4A47-A546-130A9C008F9D}" destId="{776331DB-364C-469F-B917-43BB138BA957}" srcOrd="0" destOrd="0" presId="urn:microsoft.com/office/officeart/2005/8/layout/list1"/>
    <dgm:cxn modelId="{EF403F57-C316-4748-B2D4-741C665B19F4}" type="presOf" srcId="{EC46FC70-D8FA-49CB-999F-A43CCE8DBC4F}" destId="{023E7B7B-E0F5-4849-9D34-7C92139A7E92}" srcOrd="1" destOrd="0" presId="urn:microsoft.com/office/officeart/2005/8/layout/list1"/>
    <dgm:cxn modelId="{C8A62DA2-533C-4A83-8C4C-1F85407A1567}" type="presOf" srcId="{EC46FC70-D8FA-49CB-999F-A43CCE8DBC4F}" destId="{37BDB74F-9654-4C78-86B4-03CAD3F824FA}" srcOrd="0" destOrd="0" presId="urn:microsoft.com/office/officeart/2005/8/layout/list1"/>
    <dgm:cxn modelId="{D2651DD5-409E-4BB8-A274-E4FF858009EF}" type="presParOf" srcId="{776331DB-364C-469F-B917-43BB138BA957}" destId="{1704BB90-F8A6-41D6-A4E9-22F6688C70E3}" srcOrd="0" destOrd="0" presId="urn:microsoft.com/office/officeart/2005/8/layout/list1"/>
    <dgm:cxn modelId="{C0C44F0E-AA78-46F6-A1AB-2B30B7AC569E}" type="presParOf" srcId="{1704BB90-F8A6-41D6-A4E9-22F6688C70E3}" destId="{37BDB74F-9654-4C78-86B4-03CAD3F824FA}" srcOrd="0" destOrd="0" presId="urn:microsoft.com/office/officeart/2005/8/layout/list1"/>
    <dgm:cxn modelId="{EB1403B7-C91B-4602-812D-6C425FD93C25}" type="presParOf" srcId="{1704BB90-F8A6-41D6-A4E9-22F6688C70E3}" destId="{023E7B7B-E0F5-4849-9D34-7C92139A7E92}" srcOrd="1" destOrd="0" presId="urn:microsoft.com/office/officeart/2005/8/layout/list1"/>
    <dgm:cxn modelId="{A04DC26D-A577-439A-9708-785BA928F750}" type="presParOf" srcId="{776331DB-364C-469F-B917-43BB138BA957}" destId="{2EB8D59D-F724-46A6-BAF3-5F8060B11DCE}" srcOrd="1" destOrd="0" presId="urn:microsoft.com/office/officeart/2005/8/layout/list1"/>
    <dgm:cxn modelId="{C4AE4425-6C82-43CB-A08F-79128B23CB2B}" type="presParOf" srcId="{776331DB-364C-469F-B917-43BB138BA957}" destId="{CE46009F-EC34-47B7-8FCD-CC2B905F8A9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2932F1-D31B-4A47-A546-130A9C008F9D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3EA29E7-0E8F-4E92-BAC6-14AAB4C7ECF6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b="0" i="0" dirty="0" smtClean="0">
              <a:solidFill>
                <a:schemeClr val="bg1"/>
              </a:solidFill>
            </a:rPr>
            <a:t>Desktop Device Support (Included with Options 2 and 3)</a:t>
          </a:r>
          <a:endParaRPr lang="en-US" dirty="0">
            <a:solidFill>
              <a:schemeClr val="bg1"/>
            </a:solidFill>
          </a:endParaRPr>
        </a:p>
      </dgm:t>
    </dgm:pt>
    <dgm:pt modelId="{77F6133F-70F0-4F1D-B2A5-DED60DC493F1}" type="parTrans" cxnId="{CFEE6A7F-9EBC-49B5-BA73-7A4F5E2292D6}">
      <dgm:prSet/>
      <dgm:spPr/>
      <dgm:t>
        <a:bodyPr/>
        <a:lstStyle/>
        <a:p>
          <a:endParaRPr lang="en-US"/>
        </a:p>
      </dgm:t>
    </dgm:pt>
    <dgm:pt modelId="{D2492B5A-619B-4DD0-99A2-74219157984D}" type="sibTrans" cxnId="{CFEE6A7F-9EBC-49B5-BA73-7A4F5E2292D6}">
      <dgm:prSet/>
      <dgm:spPr/>
      <dgm:t>
        <a:bodyPr/>
        <a:lstStyle/>
        <a:p>
          <a:endParaRPr lang="en-US"/>
        </a:p>
      </dgm:t>
    </dgm:pt>
    <dgm:pt modelId="{776331DB-364C-469F-B917-43BB138BA957}" type="pres">
      <dgm:prSet presAssocID="{532932F1-D31B-4A47-A546-130A9C008F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61601C-E304-49B3-BE9F-6E7351732B44}" type="pres">
      <dgm:prSet presAssocID="{E3EA29E7-0E8F-4E92-BAC6-14AAB4C7ECF6}" presName="parentLin" presStyleCnt="0"/>
      <dgm:spPr/>
      <dgm:t>
        <a:bodyPr/>
        <a:lstStyle/>
        <a:p>
          <a:endParaRPr lang="en-US"/>
        </a:p>
      </dgm:t>
    </dgm:pt>
    <dgm:pt modelId="{D19C1AB3-3D52-4909-9658-C0F831DB66B4}" type="pres">
      <dgm:prSet presAssocID="{E3EA29E7-0E8F-4E92-BAC6-14AAB4C7ECF6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AB5D453-A6A5-43D7-9040-D11CC73C06D1}" type="pres">
      <dgm:prSet presAssocID="{E3EA29E7-0E8F-4E92-BAC6-14AAB4C7ECF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0E0CB-A433-4E78-A5FD-137B3FA96036}" type="pres">
      <dgm:prSet presAssocID="{E3EA29E7-0E8F-4E92-BAC6-14AAB4C7ECF6}" presName="negativeSpace" presStyleCnt="0"/>
      <dgm:spPr/>
      <dgm:t>
        <a:bodyPr/>
        <a:lstStyle/>
        <a:p>
          <a:endParaRPr lang="en-US"/>
        </a:p>
      </dgm:t>
    </dgm:pt>
    <dgm:pt modelId="{10B56B2B-D326-41DF-BF33-5D05F3AF11E9}" type="pres">
      <dgm:prSet presAssocID="{E3EA29E7-0E8F-4E92-BAC6-14AAB4C7ECF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2867AB-A683-48D3-9608-B33E0AA46F1C}" type="presOf" srcId="{E3EA29E7-0E8F-4E92-BAC6-14AAB4C7ECF6}" destId="{D19C1AB3-3D52-4909-9658-C0F831DB66B4}" srcOrd="0" destOrd="0" presId="urn:microsoft.com/office/officeart/2005/8/layout/list1"/>
    <dgm:cxn modelId="{505A34DB-57A6-4C2E-9A22-AC3E1C6C4593}" type="presOf" srcId="{532932F1-D31B-4A47-A546-130A9C008F9D}" destId="{776331DB-364C-469F-B917-43BB138BA957}" srcOrd="0" destOrd="0" presId="urn:microsoft.com/office/officeart/2005/8/layout/list1"/>
    <dgm:cxn modelId="{CFEE6A7F-9EBC-49B5-BA73-7A4F5E2292D6}" srcId="{532932F1-D31B-4A47-A546-130A9C008F9D}" destId="{E3EA29E7-0E8F-4E92-BAC6-14AAB4C7ECF6}" srcOrd="0" destOrd="0" parTransId="{77F6133F-70F0-4F1D-B2A5-DED60DC493F1}" sibTransId="{D2492B5A-619B-4DD0-99A2-74219157984D}"/>
    <dgm:cxn modelId="{D7DD0D25-BB00-41ED-B032-C32FB98D2D1B}" type="presOf" srcId="{E3EA29E7-0E8F-4E92-BAC6-14AAB4C7ECF6}" destId="{FAB5D453-A6A5-43D7-9040-D11CC73C06D1}" srcOrd="1" destOrd="0" presId="urn:microsoft.com/office/officeart/2005/8/layout/list1"/>
    <dgm:cxn modelId="{604F4D62-C4D5-4FD1-8B94-DE40D975461E}" type="presParOf" srcId="{776331DB-364C-469F-B917-43BB138BA957}" destId="{D061601C-E304-49B3-BE9F-6E7351732B44}" srcOrd="0" destOrd="0" presId="urn:microsoft.com/office/officeart/2005/8/layout/list1"/>
    <dgm:cxn modelId="{EA7F6FD0-4DA3-4DB0-8563-FFF8A3BC87D5}" type="presParOf" srcId="{D061601C-E304-49B3-BE9F-6E7351732B44}" destId="{D19C1AB3-3D52-4909-9658-C0F831DB66B4}" srcOrd="0" destOrd="0" presId="urn:microsoft.com/office/officeart/2005/8/layout/list1"/>
    <dgm:cxn modelId="{9E15C15D-4717-480A-BB22-0C207C9DA06C}" type="presParOf" srcId="{D061601C-E304-49B3-BE9F-6E7351732B44}" destId="{FAB5D453-A6A5-43D7-9040-D11CC73C06D1}" srcOrd="1" destOrd="0" presId="urn:microsoft.com/office/officeart/2005/8/layout/list1"/>
    <dgm:cxn modelId="{97B494F8-E781-4E71-8552-D817B28500A0}" type="presParOf" srcId="{776331DB-364C-469F-B917-43BB138BA957}" destId="{CDD0E0CB-A433-4E78-A5FD-137B3FA96036}" srcOrd="1" destOrd="0" presId="urn:microsoft.com/office/officeart/2005/8/layout/list1"/>
    <dgm:cxn modelId="{9F7629BD-D87E-468D-821F-45ADBCD2F584}" type="presParOf" srcId="{776331DB-364C-469F-B917-43BB138BA957}" destId="{10B56B2B-D326-41DF-BF33-5D05F3AF11E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2932F1-D31B-4A47-A546-130A9C008F9D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3EA29E7-0E8F-4E92-BAC6-14AAB4C7ECF6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bg1"/>
              </a:solidFill>
            </a:rPr>
            <a:t>I ordered computers on my own NOW WHAT?</a:t>
          </a:r>
          <a:endParaRPr lang="en-US" sz="3200" dirty="0">
            <a:solidFill>
              <a:schemeClr val="bg1"/>
            </a:solidFill>
          </a:endParaRPr>
        </a:p>
      </dgm:t>
    </dgm:pt>
    <dgm:pt modelId="{77F6133F-70F0-4F1D-B2A5-DED60DC493F1}" type="parTrans" cxnId="{CFEE6A7F-9EBC-49B5-BA73-7A4F5E2292D6}">
      <dgm:prSet/>
      <dgm:spPr/>
      <dgm:t>
        <a:bodyPr/>
        <a:lstStyle/>
        <a:p>
          <a:endParaRPr lang="en-US"/>
        </a:p>
      </dgm:t>
    </dgm:pt>
    <dgm:pt modelId="{D2492B5A-619B-4DD0-99A2-74219157984D}" type="sibTrans" cxnId="{CFEE6A7F-9EBC-49B5-BA73-7A4F5E2292D6}">
      <dgm:prSet/>
      <dgm:spPr/>
      <dgm:t>
        <a:bodyPr/>
        <a:lstStyle/>
        <a:p>
          <a:endParaRPr lang="en-US"/>
        </a:p>
      </dgm:t>
    </dgm:pt>
    <dgm:pt modelId="{776331DB-364C-469F-B917-43BB138BA957}" type="pres">
      <dgm:prSet presAssocID="{532932F1-D31B-4A47-A546-130A9C008F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61601C-E304-49B3-BE9F-6E7351732B44}" type="pres">
      <dgm:prSet presAssocID="{E3EA29E7-0E8F-4E92-BAC6-14AAB4C7ECF6}" presName="parentLin" presStyleCnt="0"/>
      <dgm:spPr/>
      <dgm:t>
        <a:bodyPr/>
        <a:lstStyle/>
        <a:p>
          <a:endParaRPr lang="en-US"/>
        </a:p>
      </dgm:t>
    </dgm:pt>
    <dgm:pt modelId="{D19C1AB3-3D52-4909-9658-C0F831DB66B4}" type="pres">
      <dgm:prSet presAssocID="{E3EA29E7-0E8F-4E92-BAC6-14AAB4C7ECF6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AB5D453-A6A5-43D7-9040-D11CC73C06D1}" type="pres">
      <dgm:prSet presAssocID="{E3EA29E7-0E8F-4E92-BAC6-14AAB4C7ECF6}" presName="parentText" presStyleLbl="node1" presStyleIdx="0" presStyleCnt="1" custLinFactNeighborX="-6542" custLinFactNeighborY="-16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0E0CB-A433-4E78-A5FD-137B3FA96036}" type="pres">
      <dgm:prSet presAssocID="{E3EA29E7-0E8F-4E92-BAC6-14AAB4C7ECF6}" presName="negativeSpace" presStyleCnt="0"/>
      <dgm:spPr/>
      <dgm:t>
        <a:bodyPr/>
        <a:lstStyle/>
        <a:p>
          <a:endParaRPr lang="en-US"/>
        </a:p>
      </dgm:t>
    </dgm:pt>
    <dgm:pt modelId="{10B56B2B-D326-41DF-BF33-5D05F3AF11E9}" type="pres">
      <dgm:prSet presAssocID="{E3EA29E7-0E8F-4E92-BAC6-14AAB4C7ECF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EE6A7F-9EBC-49B5-BA73-7A4F5E2292D6}" srcId="{532932F1-D31B-4A47-A546-130A9C008F9D}" destId="{E3EA29E7-0E8F-4E92-BAC6-14AAB4C7ECF6}" srcOrd="0" destOrd="0" parTransId="{77F6133F-70F0-4F1D-B2A5-DED60DC493F1}" sibTransId="{D2492B5A-619B-4DD0-99A2-74219157984D}"/>
    <dgm:cxn modelId="{69EAF693-FB91-4B5B-A9E0-A65CA9D794E0}" type="presOf" srcId="{E3EA29E7-0E8F-4E92-BAC6-14AAB4C7ECF6}" destId="{FAB5D453-A6A5-43D7-9040-D11CC73C06D1}" srcOrd="1" destOrd="0" presId="urn:microsoft.com/office/officeart/2005/8/layout/list1"/>
    <dgm:cxn modelId="{7981B3C5-5430-40BE-9B94-1E1E269BADC9}" type="presOf" srcId="{E3EA29E7-0E8F-4E92-BAC6-14AAB4C7ECF6}" destId="{D19C1AB3-3D52-4909-9658-C0F831DB66B4}" srcOrd="0" destOrd="0" presId="urn:microsoft.com/office/officeart/2005/8/layout/list1"/>
    <dgm:cxn modelId="{371E078D-F772-46D4-AE6E-2124256AC079}" type="presOf" srcId="{532932F1-D31B-4A47-A546-130A9C008F9D}" destId="{776331DB-364C-469F-B917-43BB138BA957}" srcOrd="0" destOrd="0" presId="urn:microsoft.com/office/officeart/2005/8/layout/list1"/>
    <dgm:cxn modelId="{E591EE62-2866-4043-B41D-EADEFFAD72BA}" type="presParOf" srcId="{776331DB-364C-469F-B917-43BB138BA957}" destId="{D061601C-E304-49B3-BE9F-6E7351732B44}" srcOrd="0" destOrd="0" presId="urn:microsoft.com/office/officeart/2005/8/layout/list1"/>
    <dgm:cxn modelId="{A87274BF-B651-431F-86FB-915A08A38415}" type="presParOf" srcId="{D061601C-E304-49B3-BE9F-6E7351732B44}" destId="{D19C1AB3-3D52-4909-9658-C0F831DB66B4}" srcOrd="0" destOrd="0" presId="urn:microsoft.com/office/officeart/2005/8/layout/list1"/>
    <dgm:cxn modelId="{AC589EF2-D590-491D-A2B9-918BC1592790}" type="presParOf" srcId="{D061601C-E304-49B3-BE9F-6E7351732B44}" destId="{FAB5D453-A6A5-43D7-9040-D11CC73C06D1}" srcOrd="1" destOrd="0" presId="urn:microsoft.com/office/officeart/2005/8/layout/list1"/>
    <dgm:cxn modelId="{BE920697-A484-40C7-8B4A-EC5C7756055C}" type="presParOf" srcId="{776331DB-364C-469F-B917-43BB138BA957}" destId="{CDD0E0CB-A433-4E78-A5FD-137B3FA96036}" srcOrd="1" destOrd="0" presId="urn:microsoft.com/office/officeart/2005/8/layout/list1"/>
    <dgm:cxn modelId="{705842DE-B668-4C8D-A823-DBEAC6C5E79E}" type="presParOf" srcId="{776331DB-364C-469F-B917-43BB138BA957}" destId="{10B56B2B-D326-41DF-BF33-5D05F3AF11E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32932F1-D31B-4A47-A546-130A9C008F9D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3EA29E7-0E8F-4E92-BAC6-14AAB4C7ECF6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3200" dirty="0" err="1" smtClean="0">
              <a:solidFill>
                <a:schemeClr val="bg1"/>
              </a:solidFill>
            </a:rPr>
            <a:t>AntiVirus</a:t>
          </a:r>
          <a:endParaRPr lang="en-US" sz="3200" dirty="0">
            <a:solidFill>
              <a:schemeClr val="bg1"/>
            </a:solidFill>
          </a:endParaRPr>
        </a:p>
      </dgm:t>
    </dgm:pt>
    <dgm:pt modelId="{77F6133F-70F0-4F1D-B2A5-DED60DC493F1}" type="parTrans" cxnId="{CFEE6A7F-9EBC-49B5-BA73-7A4F5E2292D6}">
      <dgm:prSet/>
      <dgm:spPr/>
      <dgm:t>
        <a:bodyPr/>
        <a:lstStyle/>
        <a:p>
          <a:endParaRPr lang="en-US"/>
        </a:p>
      </dgm:t>
    </dgm:pt>
    <dgm:pt modelId="{D2492B5A-619B-4DD0-99A2-74219157984D}" type="sibTrans" cxnId="{CFEE6A7F-9EBC-49B5-BA73-7A4F5E2292D6}">
      <dgm:prSet/>
      <dgm:spPr/>
      <dgm:t>
        <a:bodyPr/>
        <a:lstStyle/>
        <a:p>
          <a:endParaRPr lang="en-US"/>
        </a:p>
      </dgm:t>
    </dgm:pt>
    <dgm:pt modelId="{776331DB-364C-469F-B917-43BB138BA957}" type="pres">
      <dgm:prSet presAssocID="{532932F1-D31B-4A47-A546-130A9C008F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61601C-E304-49B3-BE9F-6E7351732B44}" type="pres">
      <dgm:prSet presAssocID="{E3EA29E7-0E8F-4E92-BAC6-14AAB4C7ECF6}" presName="parentLin" presStyleCnt="0"/>
      <dgm:spPr/>
      <dgm:t>
        <a:bodyPr/>
        <a:lstStyle/>
        <a:p>
          <a:endParaRPr lang="en-US"/>
        </a:p>
      </dgm:t>
    </dgm:pt>
    <dgm:pt modelId="{D19C1AB3-3D52-4909-9658-C0F831DB66B4}" type="pres">
      <dgm:prSet presAssocID="{E3EA29E7-0E8F-4E92-BAC6-14AAB4C7ECF6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AB5D453-A6A5-43D7-9040-D11CC73C06D1}" type="pres">
      <dgm:prSet presAssocID="{E3EA29E7-0E8F-4E92-BAC6-14AAB4C7ECF6}" presName="parentText" presStyleLbl="node1" presStyleIdx="0" presStyleCnt="1" custLinFactNeighborX="-6542" custLinFactNeighborY="-16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0E0CB-A433-4E78-A5FD-137B3FA96036}" type="pres">
      <dgm:prSet presAssocID="{E3EA29E7-0E8F-4E92-BAC6-14AAB4C7ECF6}" presName="negativeSpace" presStyleCnt="0"/>
      <dgm:spPr/>
      <dgm:t>
        <a:bodyPr/>
        <a:lstStyle/>
        <a:p>
          <a:endParaRPr lang="en-US"/>
        </a:p>
      </dgm:t>
    </dgm:pt>
    <dgm:pt modelId="{10B56B2B-D326-41DF-BF33-5D05F3AF11E9}" type="pres">
      <dgm:prSet presAssocID="{E3EA29E7-0E8F-4E92-BAC6-14AAB4C7ECF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EE6A7F-9EBC-49B5-BA73-7A4F5E2292D6}" srcId="{532932F1-D31B-4A47-A546-130A9C008F9D}" destId="{E3EA29E7-0E8F-4E92-BAC6-14AAB4C7ECF6}" srcOrd="0" destOrd="0" parTransId="{77F6133F-70F0-4F1D-B2A5-DED60DC493F1}" sibTransId="{D2492B5A-619B-4DD0-99A2-74219157984D}"/>
    <dgm:cxn modelId="{87F54449-0442-48C5-922F-05550A01D2A0}" type="presOf" srcId="{E3EA29E7-0E8F-4E92-BAC6-14AAB4C7ECF6}" destId="{D19C1AB3-3D52-4909-9658-C0F831DB66B4}" srcOrd="0" destOrd="0" presId="urn:microsoft.com/office/officeart/2005/8/layout/list1"/>
    <dgm:cxn modelId="{E8295ABF-C329-41A0-A671-6FFC170399E3}" type="presOf" srcId="{532932F1-D31B-4A47-A546-130A9C008F9D}" destId="{776331DB-364C-469F-B917-43BB138BA957}" srcOrd="0" destOrd="0" presId="urn:microsoft.com/office/officeart/2005/8/layout/list1"/>
    <dgm:cxn modelId="{5A96544C-21F5-47E3-8B8D-678E163F643C}" type="presOf" srcId="{E3EA29E7-0E8F-4E92-BAC6-14AAB4C7ECF6}" destId="{FAB5D453-A6A5-43D7-9040-D11CC73C06D1}" srcOrd="1" destOrd="0" presId="urn:microsoft.com/office/officeart/2005/8/layout/list1"/>
    <dgm:cxn modelId="{CD886EC7-AD0A-4121-B691-F6B9C48D967B}" type="presParOf" srcId="{776331DB-364C-469F-B917-43BB138BA957}" destId="{D061601C-E304-49B3-BE9F-6E7351732B44}" srcOrd="0" destOrd="0" presId="urn:microsoft.com/office/officeart/2005/8/layout/list1"/>
    <dgm:cxn modelId="{6BF73CBC-C3DF-4908-8F76-B515C5857328}" type="presParOf" srcId="{D061601C-E304-49B3-BE9F-6E7351732B44}" destId="{D19C1AB3-3D52-4909-9658-C0F831DB66B4}" srcOrd="0" destOrd="0" presId="urn:microsoft.com/office/officeart/2005/8/layout/list1"/>
    <dgm:cxn modelId="{2BF242F1-9989-4BC1-B5DF-CE5084F467AF}" type="presParOf" srcId="{D061601C-E304-49B3-BE9F-6E7351732B44}" destId="{FAB5D453-A6A5-43D7-9040-D11CC73C06D1}" srcOrd="1" destOrd="0" presId="urn:microsoft.com/office/officeart/2005/8/layout/list1"/>
    <dgm:cxn modelId="{97B5CE21-D084-4404-B790-E6A01B7A74AD}" type="presParOf" srcId="{776331DB-364C-469F-B917-43BB138BA957}" destId="{CDD0E0CB-A433-4E78-A5FD-137B3FA96036}" srcOrd="1" destOrd="0" presId="urn:microsoft.com/office/officeart/2005/8/layout/list1"/>
    <dgm:cxn modelId="{816B8DEE-F690-44D8-BF69-283299048501}" type="presParOf" srcId="{776331DB-364C-469F-B917-43BB138BA957}" destId="{10B56B2B-D326-41DF-BF33-5D05F3AF11E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2932F1-D31B-4A47-A546-130A9C008F9D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3EA29E7-0E8F-4E92-BAC6-14AAB4C7ECF6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bg1"/>
              </a:solidFill>
            </a:rPr>
            <a:t>Going Local? What you need to know…</a:t>
          </a:r>
          <a:endParaRPr lang="en-US" sz="3200" dirty="0">
            <a:solidFill>
              <a:schemeClr val="bg1"/>
            </a:solidFill>
          </a:endParaRPr>
        </a:p>
      </dgm:t>
    </dgm:pt>
    <dgm:pt modelId="{77F6133F-70F0-4F1D-B2A5-DED60DC493F1}" type="parTrans" cxnId="{CFEE6A7F-9EBC-49B5-BA73-7A4F5E2292D6}">
      <dgm:prSet/>
      <dgm:spPr/>
      <dgm:t>
        <a:bodyPr/>
        <a:lstStyle/>
        <a:p>
          <a:endParaRPr lang="en-US"/>
        </a:p>
      </dgm:t>
    </dgm:pt>
    <dgm:pt modelId="{D2492B5A-619B-4DD0-99A2-74219157984D}" type="sibTrans" cxnId="{CFEE6A7F-9EBC-49B5-BA73-7A4F5E2292D6}">
      <dgm:prSet/>
      <dgm:spPr/>
      <dgm:t>
        <a:bodyPr/>
        <a:lstStyle/>
        <a:p>
          <a:endParaRPr lang="en-US"/>
        </a:p>
      </dgm:t>
    </dgm:pt>
    <dgm:pt modelId="{776331DB-364C-469F-B917-43BB138BA957}" type="pres">
      <dgm:prSet presAssocID="{532932F1-D31B-4A47-A546-130A9C008F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61601C-E304-49B3-BE9F-6E7351732B44}" type="pres">
      <dgm:prSet presAssocID="{E3EA29E7-0E8F-4E92-BAC6-14AAB4C7ECF6}" presName="parentLin" presStyleCnt="0"/>
      <dgm:spPr/>
      <dgm:t>
        <a:bodyPr/>
        <a:lstStyle/>
        <a:p>
          <a:endParaRPr lang="en-US"/>
        </a:p>
      </dgm:t>
    </dgm:pt>
    <dgm:pt modelId="{D19C1AB3-3D52-4909-9658-C0F831DB66B4}" type="pres">
      <dgm:prSet presAssocID="{E3EA29E7-0E8F-4E92-BAC6-14AAB4C7ECF6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AB5D453-A6A5-43D7-9040-D11CC73C06D1}" type="pres">
      <dgm:prSet presAssocID="{E3EA29E7-0E8F-4E92-BAC6-14AAB4C7ECF6}" presName="parentText" presStyleLbl="node1" presStyleIdx="0" presStyleCnt="1" custLinFactNeighborX="-6542" custLinFactNeighborY="-16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0E0CB-A433-4E78-A5FD-137B3FA96036}" type="pres">
      <dgm:prSet presAssocID="{E3EA29E7-0E8F-4E92-BAC6-14AAB4C7ECF6}" presName="negativeSpace" presStyleCnt="0"/>
      <dgm:spPr/>
      <dgm:t>
        <a:bodyPr/>
        <a:lstStyle/>
        <a:p>
          <a:endParaRPr lang="en-US"/>
        </a:p>
      </dgm:t>
    </dgm:pt>
    <dgm:pt modelId="{10B56B2B-D326-41DF-BF33-5D05F3AF11E9}" type="pres">
      <dgm:prSet presAssocID="{E3EA29E7-0E8F-4E92-BAC6-14AAB4C7ECF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041B28-CFD3-4DE2-8635-E5D089E8DC7F}" type="presOf" srcId="{E3EA29E7-0E8F-4E92-BAC6-14AAB4C7ECF6}" destId="{FAB5D453-A6A5-43D7-9040-D11CC73C06D1}" srcOrd="1" destOrd="0" presId="urn:microsoft.com/office/officeart/2005/8/layout/list1"/>
    <dgm:cxn modelId="{CFEE6A7F-9EBC-49B5-BA73-7A4F5E2292D6}" srcId="{532932F1-D31B-4A47-A546-130A9C008F9D}" destId="{E3EA29E7-0E8F-4E92-BAC6-14AAB4C7ECF6}" srcOrd="0" destOrd="0" parTransId="{77F6133F-70F0-4F1D-B2A5-DED60DC493F1}" sibTransId="{D2492B5A-619B-4DD0-99A2-74219157984D}"/>
    <dgm:cxn modelId="{2FBA7783-7205-4E99-876A-EA2466856177}" type="presOf" srcId="{532932F1-D31B-4A47-A546-130A9C008F9D}" destId="{776331DB-364C-469F-B917-43BB138BA957}" srcOrd="0" destOrd="0" presId="urn:microsoft.com/office/officeart/2005/8/layout/list1"/>
    <dgm:cxn modelId="{47013435-108F-4A63-86B2-448864CADCAD}" type="presOf" srcId="{E3EA29E7-0E8F-4E92-BAC6-14AAB4C7ECF6}" destId="{D19C1AB3-3D52-4909-9658-C0F831DB66B4}" srcOrd="0" destOrd="0" presId="urn:microsoft.com/office/officeart/2005/8/layout/list1"/>
    <dgm:cxn modelId="{87FA87C7-D9E1-4D09-8491-9AD53A88D555}" type="presParOf" srcId="{776331DB-364C-469F-B917-43BB138BA957}" destId="{D061601C-E304-49B3-BE9F-6E7351732B44}" srcOrd="0" destOrd="0" presId="urn:microsoft.com/office/officeart/2005/8/layout/list1"/>
    <dgm:cxn modelId="{76038097-C452-4071-9369-80AE566E64F0}" type="presParOf" srcId="{D061601C-E304-49B3-BE9F-6E7351732B44}" destId="{D19C1AB3-3D52-4909-9658-C0F831DB66B4}" srcOrd="0" destOrd="0" presId="urn:microsoft.com/office/officeart/2005/8/layout/list1"/>
    <dgm:cxn modelId="{46621BE6-AA84-421D-94FC-2F861301D60E}" type="presParOf" srcId="{D061601C-E304-49B3-BE9F-6E7351732B44}" destId="{FAB5D453-A6A5-43D7-9040-D11CC73C06D1}" srcOrd="1" destOrd="0" presId="urn:microsoft.com/office/officeart/2005/8/layout/list1"/>
    <dgm:cxn modelId="{584808AB-7236-4F06-A9B0-E40743161EE7}" type="presParOf" srcId="{776331DB-364C-469F-B917-43BB138BA957}" destId="{CDD0E0CB-A433-4E78-A5FD-137B3FA96036}" srcOrd="1" destOrd="0" presId="urn:microsoft.com/office/officeart/2005/8/layout/list1"/>
    <dgm:cxn modelId="{AF506081-B05E-4E9C-B79E-EDDB8BE147C5}" type="presParOf" srcId="{776331DB-364C-469F-B917-43BB138BA957}" destId="{10B56B2B-D326-41DF-BF33-5D05F3AF11E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32932F1-D31B-4A47-A546-130A9C008F9D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3EA29E7-0E8F-4E92-BAC6-14AAB4C7ECF6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bg1"/>
              </a:solidFill>
            </a:rPr>
            <a:t>AD Self Service/Accounts</a:t>
          </a:r>
          <a:endParaRPr lang="en-US" sz="3200" dirty="0">
            <a:solidFill>
              <a:schemeClr val="bg1"/>
            </a:solidFill>
          </a:endParaRPr>
        </a:p>
      </dgm:t>
    </dgm:pt>
    <dgm:pt modelId="{77F6133F-70F0-4F1D-B2A5-DED60DC493F1}" type="parTrans" cxnId="{CFEE6A7F-9EBC-49B5-BA73-7A4F5E2292D6}">
      <dgm:prSet/>
      <dgm:spPr/>
      <dgm:t>
        <a:bodyPr/>
        <a:lstStyle/>
        <a:p>
          <a:endParaRPr lang="en-US"/>
        </a:p>
      </dgm:t>
    </dgm:pt>
    <dgm:pt modelId="{D2492B5A-619B-4DD0-99A2-74219157984D}" type="sibTrans" cxnId="{CFEE6A7F-9EBC-49B5-BA73-7A4F5E2292D6}">
      <dgm:prSet/>
      <dgm:spPr/>
      <dgm:t>
        <a:bodyPr/>
        <a:lstStyle/>
        <a:p>
          <a:endParaRPr lang="en-US"/>
        </a:p>
      </dgm:t>
    </dgm:pt>
    <dgm:pt modelId="{776331DB-364C-469F-B917-43BB138BA957}" type="pres">
      <dgm:prSet presAssocID="{532932F1-D31B-4A47-A546-130A9C008F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61601C-E304-49B3-BE9F-6E7351732B44}" type="pres">
      <dgm:prSet presAssocID="{E3EA29E7-0E8F-4E92-BAC6-14AAB4C7ECF6}" presName="parentLin" presStyleCnt="0"/>
      <dgm:spPr/>
      <dgm:t>
        <a:bodyPr/>
        <a:lstStyle/>
        <a:p>
          <a:endParaRPr lang="en-US"/>
        </a:p>
      </dgm:t>
    </dgm:pt>
    <dgm:pt modelId="{D19C1AB3-3D52-4909-9658-C0F831DB66B4}" type="pres">
      <dgm:prSet presAssocID="{E3EA29E7-0E8F-4E92-BAC6-14AAB4C7ECF6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AB5D453-A6A5-43D7-9040-D11CC73C06D1}" type="pres">
      <dgm:prSet presAssocID="{E3EA29E7-0E8F-4E92-BAC6-14AAB4C7ECF6}" presName="parentText" presStyleLbl="node1" presStyleIdx="0" presStyleCnt="1" custLinFactNeighborX="-6542" custLinFactNeighborY="-16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0E0CB-A433-4E78-A5FD-137B3FA96036}" type="pres">
      <dgm:prSet presAssocID="{E3EA29E7-0E8F-4E92-BAC6-14AAB4C7ECF6}" presName="negativeSpace" presStyleCnt="0"/>
      <dgm:spPr/>
      <dgm:t>
        <a:bodyPr/>
        <a:lstStyle/>
        <a:p>
          <a:endParaRPr lang="en-US"/>
        </a:p>
      </dgm:t>
    </dgm:pt>
    <dgm:pt modelId="{10B56B2B-D326-41DF-BF33-5D05F3AF11E9}" type="pres">
      <dgm:prSet presAssocID="{E3EA29E7-0E8F-4E92-BAC6-14AAB4C7ECF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DF494C-0BE4-4CAC-BB2E-9ECB04E5C815}" type="presOf" srcId="{532932F1-D31B-4A47-A546-130A9C008F9D}" destId="{776331DB-364C-469F-B917-43BB138BA957}" srcOrd="0" destOrd="0" presId="urn:microsoft.com/office/officeart/2005/8/layout/list1"/>
    <dgm:cxn modelId="{893E2408-18E8-4377-9838-C61A3C4F0ADF}" type="presOf" srcId="{E3EA29E7-0E8F-4E92-BAC6-14AAB4C7ECF6}" destId="{D19C1AB3-3D52-4909-9658-C0F831DB66B4}" srcOrd="0" destOrd="0" presId="urn:microsoft.com/office/officeart/2005/8/layout/list1"/>
    <dgm:cxn modelId="{CFEE6A7F-9EBC-49B5-BA73-7A4F5E2292D6}" srcId="{532932F1-D31B-4A47-A546-130A9C008F9D}" destId="{E3EA29E7-0E8F-4E92-BAC6-14AAB4C7ECF6}" srcOrd="0" destOrd="0" parTransId="{77F6133F-70F0-4F1D-B2A5-DED60DC493F1}" sibTransId="{D2492B5A-619B-4DD0-99A2-74219157984D}"/>
    <dgm:cxn modelId="{028E24BD-D427-44A1-AA74-714F5B983B8D}" type="presOf" srcId="{E3EA29E7-0E8F-4E92-BAC6-14AAB4C7ECF6}" destId="{FAB5D453-A6A5-43D7-9040-D11CC73C06D1}" srcOrd="1" destOrd="0" presId="urn:microsoft.com/office/officeart/2005/8/layout/list1"/>
    <dgm:cxn modelId="{F7108769-2566-4873-9AFF-94C22E571755}" type="presParOf" srcId="{776331DB-364C-469F-B917-43BB138BA957}" destId="{D061601C-E304-49B3-BE9F-6E7351732B44}" srcOrd="0" destOrd="0" presId="urn:microsoft.com/office/officeart/2005/8/layout/list1"/>
    <dgm:cxn modelId="{89801F78-FB47-4BD6-8BC8-94EBF33C33F6}" type="presParOf" srcId="{D061601C-E304-49B3-BE9F-6E7351732B44}" destId="{D19C1AB3-3D52-4909-9658-C0F831DB66B4}" srcOrd="0" destOrd="0" presId="urn:microsoft.com/office/officeart/2005/8/layout/list1"/>
    <dgm:cxn modelId="{9B6189D5-6904-477B-950F-87A465F03BD3}" type="presParOf" srcId="{D061601C-E304-49B3-BE9F-6E7351732B44}" destId="{FAB5D453-A6A5-43D7-9040-D11CC73C06D1}" srcOrd="1" destOrd="0" presId="urn:microsoft.com/office/officeart/2005/8/layout/list1"/>
    <dgm:cxn modelId="{F5B0F96C-D72A-40CA-B105-02C975202A92}" type="presParOf" srcId="{776331DB-364C-469F-B917-43BB138BA957}" destId="{CDD0E0CB-A433-4E78-A5FD-137B3FA96036}" srcOrd="1" destOrd="0" presId="urn:microsoft.com/office/officeart/2005/8/layout/list1"/>
    <dgm:cxn modelId="{EC92C966-C327-4CF0-9909-AC5CC423439B}" type="presParOf" srcId="{776331DB-364C-469F-B917-43BB138BA957}" destId="{10B56B2B-D326-41DF-BF33-5D05F3AF11E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32932F1-D31B-4A47-A546-130A9C008F9D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3EA29E7-0E8F-4E92-BAC6-14AAB4C7ECF6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bg1"/>
              </a:solidFill>
            </a:rPr>
            <a:t>Passwords</a:t>
          </a:r>
          <a:endParaRPr lang="en-US" sz="3200" dirty="0">
            <a:solidFill>
              <a:schemeClr val="bg1"/>
            </a:solidFill>
          </a:endParaRPr>
        </a:p>
      </dgm:t>
    </dgm:pt>
    <dgm:pt modelId="{77F6133F-70F0-4F1D-B2A5-DED60DC493F1}" type="parTrans" cxnId="{CFEE6A7F-9EBC-49B5-BA73-7A4F5E2292D6}">
      <dgm:prSet/>
      <dgm:spPr/>
      <dgm:t>
        <a:bodyPr/>
        <a:lstStyle/>
        <a:p>
          <a:endParaRPr lang="en-US"/>
        </a:p>
      </dgm:t>
    </dgm:pt>
    <dgm:pt modelId="{D2492B5A-619B-4DD0-99A2-74219157984D}" type="sibTrans" cxnId="{CFEE6A7F-9EBC-49B5-BA73-7A4F5E2292D6}">
      <dgm:prSet/>
      <dgm:spPr/>
      <dgm:t>
        <a:bodyPr/>
        <a:lstStyle/>
        <a:p>
          <a:endParaRPr lang="en-US"/>
        </a:p>
      </dgm:t>
    </dgm:pt>
    <dgm:pt modelId="{776331DB-364C-469F-B917-43BB138BA957}" type="pres">
      <dgm:prSet presAssocID="{532932F1-D31B-4A47-A546-130A9C008F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61601C-E304-49B3-BE9F-6E7351732B44}" type="pres">
      <dgm:prSet presAssocID="{E3EA29E7-0E8F-4E92-BAC6-14AAB4C7ECF6}" presName="parentLin" presStyleCnt="0"/>
      <dgm:spPr/>
      <dgm:t>
        <a:bodyPr/>
        <a:lstStyle/>
        <a:p>
          <a:endParaRPr lang="en-US"/>
        </a:p>
      </dgm:t>
    </dgm:pt>
    <dgm:pt modelId="{D19C1AB3-3D52-4909-9658-C0F831DB66B4}" type="pres">
      <dgm:prSet presAssocID="{E3EA29E7-0E8F-4E92-BAC6-14AAB4C7ECF6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AB5D453-A6A5-43D7-9040-D11CC73C06D1}" type="pres">
      <dgm:prSet presAssocID="{E3EA29E7-0E8F-4E92-BAC6-14AAB4C7ECF6}" presName="parentText" presStyleLbl="node1" presStyleIdx="0" presStyleCnt="1" custLinFactNeighborX="-6542" custLinFactNeighborY="-16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0E0CB-A433-4E78-A5FD-137B3FA96036}" type="pres">
      <dgm:prSet presAssocID="{E3EA29E7-0E8F-4E92-BAC6-14AAB4C7ECF6}" presName="negativeSpace" presStyleCnt="0"/>
      <dgm:spPr/>
      <dgm:t>
        <a:bodyPr/>
        <a:lstStyle/>
        <a:p>
          <a:endParaRPr lang="en-US"/>
        </a:p>
      </dgm:t>
    </dgm:pt>
    <dgm:pt modelId="{10B56B2B-D326-41DF-BF33-5D05F3AF11E9}" type="pres">
      <dgm:prSet presAssocID="{E3EA29E7-0E8F-4E92-BAC6-14AAB4C7ECF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EE6A7F-9EBC-49B5-BA73-7A4F5E2292D6}" srcId="{532932F1-D31B-4A47-A546-130A9C008F9D}" destId="{E3EA29E7-0E8F-4E92-BAC6-14AAB4C7ECF6}" srcOrd="0" destOrd="0" parTransId="{77F6133F-70F0-4F1D-B2A5-DED60DC493F1}" sibTransId="{D2492B5A-619B-4DD0-99A2-74219157984D}"/>
    <dgm:cxn modelId="{F379627F-F460-4F6E-8451-07D1833D7F26}" type="presOf" srcId="{E3EA29E7-0E8F-4E92-BAC6-14AAB4C7ECF6}" destId="{D19C1AB3-3D52-4909-9658-C0F831DB66B4}" srcOrd="0" destOrd="0" presId="urn:microsoft.com/office/officeart/2005/8/layout/list1"/>
    <dgm:cxn modelId="{1807C6EE-DCE6-407C-9DF2-6E668BC25F71}" type="presOf" srcId="{E3EA29E7-0E8F-4E92-BAC6-14AAB4C7ECF6}" destId="{FAB5D453-A6A5-43D7-9040-D11CC73C06D1}" srcOrd="1" destOrd="0" presId="urn:microsoft.com/office/officeart/2005/8/layout/list1"/>
    <dgm:cxn modelId="{120C8082-A773-4BEE-B29B-7B90B4155CA6}" type="presOf" srcId="{532932F1-D31B-4A47-A546-130A9C008F9D}" destId="{776331DB-364C-469F-B917-43BB138BA957}" srcOrd="0" destOrd="0" presId="urn:microsoft.com/office/officeart/2005/8/layout/list1"/>
    <dgm:cxn modelId="{60970D01-147E-4ECD-A4B0-1F4B1A00A782}" type="presParOf" srcId="{776331DB-364C-469F-B917-43BB138BA957}" destId="{D061601C-E304-49B3-BE9F-6E7351732B44}" srcOrd="0" destOrd="0" presId="urn:microsoft.com/office/officeart/2005/8/layout/list1"/>
    <dgm:cxn modelId="{44AC206D-890C-45FB-AA96-EFC614FDFAA4}" type="presParOf" srcId="{D061601C-E304-49B3-BE9F-6E7351732B44}" destId="{D19C1AB3-3D52-4909-9658-C0F831DB66B4}" srcOrd="0" destOrd="0" presId="urn:microsoft.com/office/officeart/2005/8/layout/list1"/>
    <dgm:cxn modelId="{7C2E2CA5-9298-407B-AA4D-B139F3B49CFA}" type="presParOf" srcId="{D061601C-E304-49B3-BE9F-6E7351732B44}" destId="{FAB5D453-A6A5-43D7-9040-D11CC73C06D1}" srcOrd="1" destOrd="0" presId="urn:microsoft.com/office/officeart/2005/8/layout/list1"/>
    <dgm:cxn modelId="{19B4920C-05CB-4800-8E6F-DB7E0F744ACF}" type="presParOf" srcId="{776331DB-364C-469F-B917-43BB138BA957}" destId="{CDD0E0CB-A433-4E78-A5FD-137B3FA96036}" srcOrd="1" destOrd="0" presId="urn:microsoft.com/office/officeart/2005/8/layout/list1"/>
    <dgm:cxn modelId="{D91CAB28-1960-4D34-ADEC-B7933C173B65}" type="presParOf" srcId="{776331DB-364C-469F-B917-43BB138BA957}" destId="{10B56B2B-D326-41DF-BF33-5D05F3AF11E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8E40B9-54B2-4673-A5C0-71024421323D}">
      <dsp:nvSpPr>
        <dsp:cNvPr id="0" name=""/>
        <dsp:cNvSpPr/>
      </dsp:nvSpPr>
      <dsp:spPr>
        <a:xfrm>
          <a:off x="0" y="518181"/>
          <a:ext cx="8153400" cy="882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0BCAB31-B5FA-460E-8B60-4936B74AB71A}">
      <dsp:nvSpPr>
        <dsp:cNvPr id="0" name=""/>
        <dsp:cNvSpPr/>
      </dsp:nvSpPr>
      <dsp:spPr>
        <a:xfrm>
          <a:off x="407670" y="1581"/>
          <a:ext cx="5707380" cy="103320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chemeClr val="bg1"/>
              </a:solidFill>
            </a:rPr>
            <a:t>Rates – Option 1</a:t>
          </a:r>
          <a:endParaRPr lang="en-US" sz="3500" kern="1200" dirty="0">
            <a:solidFill>
              <a:schemeClr val="bg1"/>
            </a:solidFill>
          </a:endParaRPr>
        </a:p>
      </dsp:txBody>
      <dsp:txXfrm>
        <a:off x="458107" y="52018"/>
        <a:ext cx="5606506" cy="93232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56B2B-D326-41DF-BF33-5D05F3AF11E9}">
      <dsp:nvSpPr>
        <dsp:cNvPr id="0" name=""/>
        <dsp:cNvSpPr/>
      </dsp:nvSpPr>
      <dsp:spPr>
        <a:xfrm>
          <a:off x="0" y="501881"/>
          <a:ext cx="8153400" cy="83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B5D453-A6A5-43D7-9040-D11CC73C06D1}">
      <dsp:nvSpPr>
        <dsp:cNvPr id="0" name=""/>
        <dsp:cNvSpPr/>
      </dsp:nvSpPr>
      <dsp:spPr>
        <a:xfrm>
          <a:off x="407670" y="14801"/>
          <a:ext cx="5707380" cy="97416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0" i="0" kern="1200" dirty="0" smtClean="0">
              <a:solidFill>
                <a:schemeClr val="bg1"/>
              </a:solidFill>
            </a:rPr>
            <a:t>Erica Russell</a:t>
          </a:r>
          <a:endParaRPr lang="en-US" sz="3300" kern="1200" dirty="0">
            <a:solidFill>
              <a:schemeClr val="bg1"/>
            </a:solidFill>
          </a:endParaRPr>
        </a:p>
      </dsp:txBody>
      <dsp:txXfrm>
        <a:off x="455225" y="62356"/>
        <a:ext cx="5612270" cy="879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31391-C5C5-42A5-8042-1269B1130838}">
      <dsp:nvSpPr>
        <dsp:cNvPr id="0" name=""/>
        <dsp:cNvSpPr/>
      </dsp:nvSpPr>
      <dsp:spPr>
        <a:xfrm>
          <a:off x="0" y="518181"/>
          <a:ext cx="8153400" cy="882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E22FE9B-7E07-4B6F-AB1D-D85FEA73AE57}">
      <dsp:nvSpPr>
        <dsp:cNvPr id="0" name=""/>
        <dsp:cNvSpPr/>
      </dsp:nvSpPr>
      <dsp:spPr>
        <a:xfrm>
          <a:off x="457201" y="0"/>
          <a:ext cx="5707380" cy="103320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chemeClr val="bg1"/>
              </a:solidFill>
            </a:rPr>
            <a:t>Rates – Option 2 (Required to be on the State Network)</a:t>
          </a:r>
          <a:endParaRPr lang="en-US" sz="3500" kern="1200" dirty="0">
            <a:solidFill>
              <a:schemeClr val="bg1"/>
            </a:solidFill>
          </a:endParaRPr>
        </a:p>
      </dsp:txBody>
      <dsp:txXfrm>
        <a:off x="507638" y="50437"/>
        <a:ext cx="5606506" cy="9323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6009F-EC34-47B7-8FCD-CC2B905F8A99}">
      <dsp:nvSpPr>
        <dsp:cNvPr id="0" name=""/>
        <dsp:cNvSpPr/>
      </dsp:nvSpPr>
      <dsp:spPr>
        <a:xfrm>
          <a:off x="0" y="518181"/>
          <a:ext cx="8153400" cy="882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3E7B7B-E0F5-4849-9D34-7C92139A7E92}">
      <dsp:nvSpPr>
        <dsp:cNvPr id="0" name=""/>
        <dsp:cNvSpPr/>
      </dsp:nvSpPr>
      <dsp:spPr>
        <a:xfrm>
          <a:off x="407670" y="1581"/>
          <a:ext cx="5707380" cy="103320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chemeClr val="bg1"/>
              </a:solidFill>
            </a:rPr>
            <a:t>Rates – Option 3 (Required to be on the State Network)</a:t>
          </a:r>
          <a:endParaRPr lang="en-US" sz="3500" kern="1200" dirty="0">
            <a:solidFill>
              <a:schemeClr val="bg1"/>
            </a:solidFill>
          </a:endParaRPr>
        </a:p>
      </dsp:txBody>
      <dsp:txXfrm>
        <a:off x="458107" y="52018"/>
        <a:ext cx="5606506" cy="9323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56B2B-D326-41DF-BF33-5D05F3AF11E9}">
      <dsp:nvSpPr>
        <dsp:cNvPr id="0" name=""/>
        <dsp:cNvSpPr/>
      </dsp:nvSpPr>
      <dsp:spPr>
        <a:xfrm>
          <a:off x="0" y="512321"/>
          <a:ext cx="8153400" cy="781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B5D453-A6A5-43D7-9040-D11CC73C06D1}">
      <dsp:nvSpPr>
        <dsp:cNvPr id="0" name=""/>
        <dsp:cNvSpPr/>
      </dsp:nvSpPr>
      <dsp:spPr>
        <a:xfrm>
          <a:off x="407670" y="54761"/>
          <a:ext cx="5707380" cy="91512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0" i="0" kern="1200" dirty="0" smtClean="0">
              <a:solidFill>
                <a:schemeClr val="bg1"/>
              </a:solidFill>
            </a:rPr>
            <a:t>Desktop Device Support (Included with Options 2 and 3)</a:t>
          </a:r>
          <a:endParaRPr lang="en-US" sz="3100" kern="1200" dirty="0">
            <a:solidFill>
              <a:schemeClr val="bg1"/>
            </a:solidFill>
          </a:endParaRPr>
        </a:p>
      </dsp:txBody>
      <dsp:txXfrm>
        <a:off x="452342" y="99433"/>
        <a:ext cx="5618036" cy="8257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56B2B-D326-41DF-BF33-5D05F3AF11E9}">
      <dsp:nvSpPr>
        <dsp:cNvPr id="0" name=""/>
        <dsp:cNvSpPr/>
      </dsp:nvSpPr>
      <dsp:spPr>
        <a:xfrm>
          <a:off x="0" y="501881"/>
          <a:ext cx="8153400" cy="83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B5D453-A6A5-43D7-9040-D11CC73C06D1}">
      <dsp:nvSpPr>
        <dsp:cNvPr id="0" name=""/>
        <dsp:cNvSpPr/>
      </dsp:nvSpPr>
      <dsp:spPr>
        <a:xfrm>
          <a:off x="381000" y="0"/>
          <a:ext cx="5707380" cy="97416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1"/>
              </a:solidFill>
            </a:rPr>
            <a:t>I ordered computers on my own NOW WHAT?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428555" y="47555"/>
        <a:ext cx="5612270" cy="8790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56B2B-D326-41DF-BF33-5D05F3AF11E9}">
      <dsp:nvSpPr>
        <dsp:cNvPr id="0" name=""/>
        <dsp:cNvSpPr/>
      </dsp:nvSpPr>
      <dsp:spPr>
        <a:xfrm>
          <a:off x="0" y="501881"/>
          <a:ext cx="8153400" cy="83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B5D453-A6A5-43D7-9040-D11CC73C06D1}">
      <dsp:nvSpPr>
        <dsp:cNvPr id="0" name=""/>
        <dsp:cNvSpPr/>
      </dsp:nvSpPr>
      <dsp:spPr>
        <a:xfrm>
          <a:off x="381000" y="0"/>
          <a:ext cx="5707380" cy="97416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bg1"/>
              </a:solidFill>
            </a:rPr>
            <a:t>AntiVirus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428555" y="47555"/>
        <a:ext cx="5612270" cy="8790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56B2B-D326-41DF-BF33-5D05F3AF11E9}">
      <dsp:nvSpPr>
        <dsp:cNvPr id="0" name=""/>
        <dsp:cNvSpPr/>
      </dsp:nvSpPr>
      <dsp:spPr>
        <a:xfrm>
          <a:off x="0" y="501881"/>
          <a:ext cx="8153400" cy="83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B5D453-A6A5-43D7-9040-D11CC73C06D1}">
      <dsp:nvSpPr>
        <dsp:cNvPr id="0" name=""/>
        <dsp:cNvSpPr/>
      </dsp:nvSpPr>
      <dsp:spPr>
        <a:xfrm>
          <a:off x="381000" y="0"/>
          <a:ext cx="5707380" cy="97416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1"/>
              </a:solidFill>
            </a:rPr>
            <a:t>Going Local? What you need to know…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428555" y="47555"/>
        <a:ext cx="5612270" cy="8790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56B2B-D326-41DF-BF33-5D05F3AF11E9}">
      <dsp:nvSpPr>
        <dsp:cNvPr id="0" name=""/>
        <dsp:cNvSpPr/>
      </dsp:nvSpPr>
      <dsp:spPr>
        <a:xfrm>
          <a:off x="0" y="501881"/>
          <a:ext cx="8153400" cy="83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B5D453-A6A5-43D7-9040-D11CC73C06D1}">
      <dsp:nvSpPr>
        <dsp:cNvPr id="0" name=""/>
        <dsp:cNvSpPr/>
      </dsp:nvSpPr>
      <dsp:spPr>
        <a:xfrm>
          <a:off x="381000" y="0"/>
          <a:ext cx="5707380" cy="97416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1"/>
              </a:solidFill>
            </a:rPr>
            <a:t>AD Self Service/Accounts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428555" y="47555"/>
        <a:ext cx="5612270" cy="8790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56B2B-D326-41DF-BF33-5D05F3AF11E9}">
      <dsp:nvSpPr>
        <dsp:cNvPr id="0" name=""/>
        <dsp:cNvSpPr/>
      </dsp:nvSpPr>
      <dsp:spPr>
        <a:xfrm>
          <a:off x="0" y="501881"/>
          <a:ext cx="8153400" cy="83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B5D453-A6A5-43D7-9040-D11CC73C06D1}">
      <dsp:nvSpPr>
        <dsp:cNvPr id="0" name=""/>
        <dsp:cNvSpPr/>
      </dsp:nvSpPr>
      <dsp:spPr>
        <a:xfrm>
          <a:off x="381000" y="0"/>
          <a:ext cx="5707380" cy="97416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1"/>
              </a:solidFill>
            </a:rPr>
            <a:t>Passwords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428555" y="47555"/>
        <a:ext cx="5612270" cy="879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876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5" rIns="93309" bIns="46655" numCol="1" anchor="t" anchorCtr="0" compatLnSpc="1">
            <a:prstTxWarp prst="textNoShape">
              <a:avLst/>
            </a:prstTxWarp>
          </a:bodyPr>
          <a:lstStyle>
            <a:lvl1pPr defTabSz="933260">
              <a:defRPr sz="1200" b="0"/>
            </a:lvl1pPr>
          </a:lstStyle>
          <a:p>
            <a:pPr>
              <a:defRPr/>
            </a:pPr>
            <a:r>
              <a:rPr lang="en-US"/>
              <a:t>Commonwealth of Kentucky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629" y="0"/>
            <a:ext cx="3043876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5" rIns="93309" bIns="46655" numCol="1" anchor="t" anchorCtr="0" compatLnSpc="1">
            <a:prstTxWarp prst="textNoShape">
              <a:avLst/>
            </a:prstTxWarp>
          </a:bodyPr>
          <a:lstStyle>
            <a:lvl1pPr algn="r" defTabSz="93326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51"/>
            <a:ext cx="3043876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5" rIns="93309" bIns="46655" numCol="1" anchor="b" anchorCtr="0" compatLnSpc="1">
            <a:prstTxWarp prst="textNoShape">
              <a:avLst/>
            </a:prstTxWarp>
          </a:bodyPr>
          <a:lstStyle>
            <a:lvl1pPr defTabSz="93326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629" y="8842051"/>
            <a:ext cx="3043876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5" rIns="93309" bIns="46655" numCol="1" anchor="b" anchorCtr="0" compatLnSpc="1">
            <a:prstTxWarp prst="textNoShape">
              <a:avLst/>
            </a:prstTxWarp>
          </a:bodyPr>
          <a:lstStyle>
            <a:lvl1pPr algn="r" defTabSz="933260">
              <a:defRPr sz="1200" b="0"/>
            </a:lvl1pPr>
          </a:lstStyle>
          <a:p>
            <a:pPr>
              <a:defRPr/>
            </a:pPr>
            <a:fld id="{3A24C3E4-0668-4C37-BBEB-636EB57F3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686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876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5" rIns="93309" bIns="46655" numCol="1" anchor="t" anchorCtr="0" compatLnSpc="1">
            <a:prstTxWarp prst="textNoShape">
              <a:avLst/>
            </a:prstTxWarp>
          </a:bodyPr>
          <a:lstStyle>
            <a:lvl1pPr defTabSz="933260">
              <a:defRPr sz="1200" b="0"/>
            </a:lvl1pPr>
          </a:lstStyle>
          <a:p>
            <a:pPr>
              <a:defRPr/>
            </a:pPr>
            <a:r>
              <a:rPr lang="en-US"/>
              <a:t>Commonwealth of Kentucky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629" y="0"/>
            <a:ext cx="3043876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5" rIns="93309" bIns="46655" numCol="1" anchor="t" anchorCtr="0" compatLnSpc="1">
            <a:prstTxWarp prst="textNoShape">
              <a:avLst/>
            </a:prstTxWarp>
          </a:bodyPr>
          <a:lstStyle>
            <a:lvl1pPr algn="r" defTabSz="93326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5" rIns="93309" bIns="466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51"/>
            <a:ext cx="3043876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5" rIns="93309" bIns="46655" numCol="1" anchor="b" anchorCtr="0" compatLnSpc="1">
            <a:prstTxWarp prst="textNoShape">
              <a:avLst/>
            </a:prstTxWarp>
          </a:bodyPr>
          <a:lstStyle>
            <a:lvl1pPr defTabSz="93326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629" y="8842051"/>
            <a:ext cx="3043876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5" rIns="93309" bIns="46655" numCol="1" anchor="b" anchorCtr="0" compatLnSpc="1">
            <a:prstTxWarp prst="textNoShape">
              <a:avLst/>
            </a:prstTxWarp>
          </a:bodyPr>
          <a:lstStyle>
            <a:lvl1pPr algn="r" defTabSz="933260">
              <a:defRPr sz="1200" b="0"/>
            </a:lvl1pPr>
          </a:lstStyle>
          <a:p>
            <a:pPr>
              <a:defRPr/>
            </a:pPr>
            <a:fld id="{CCB3DFFC-A5C4-4BC5-8739-B8D0BA837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2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Change</a:t>
            </a:r>
            <a:r>
              <a:rPr lang="en-US" baseline="0" dirty="0" smtClean="0"/>
              <a:t> items that are in </a:t>
            </a:r>
            <a:r>
              <a:rPr lang="en-US" baseline="0" dirty="0" smtClean="0">
                <a:solidFill>
                  <a:srgbClr val="C00000"/>
                </a:solidFill>
              </a:rPr>
              <a:t>red</a:t>
            </a:r>
            <a:r>
              <a:rPr lang="en-US" baseline="0" dirty="0" smtClean="0"/>
              <a:t> font.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3729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if break pages are needed.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2990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56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3627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0641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796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if break pages are needed.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4725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23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483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24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6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Infrastructure Initiative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FC30E-1742-44AB-BFF5-69A613AC46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Infrastructure Initiative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64C-7080-403E-9B9A-BD75A114B3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Infrastructure Initiative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7DFB7-67C1-4E71-A927-895F863E38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Infrastructure Initiative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19CEB-645E-48D9-9BE8-6FD5426BD4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Infrastructure Initiative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A0F13-3039-40E8-9FB4-7CC5FBB64C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Infrastructure Initiative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5C1EB-5007-4B02-A81E-31DD02C83B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Infrastructure Initiative 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3C9A0-1B5C-4925-BBA4-75A19363D7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Infrastructure Initiative 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99453-46F0-4D13-9DD9-E7F7ADDE02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Infrastructure Initiative 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FC49D-A7BF-4879-A37A-E950171E52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Infrastructure Initiative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113A2-6A98-4D3B-B21B-2E1C1E89D0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Infrastructure Initiative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44BAF-041D-479A-B348-B143089FC0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r>
              <a:rPr lang="en-US"/>
              <a:t>IT Infrastructure Initiative 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AAAF0224-209C-44D7-B13F-1C8B59AF73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62400" y="6248400"/>
            <a:ext cx="1219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1000" y="228600"/>
            <a:ext cx="83518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ommonwealthServiceDesk@ky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horsehead giant watermark - V6 - 978x694"/>
          <p:cNvPicPr>
            <a:picLocks noChangeAspect="1" noChangeArrowheads="1"/>
          </p:cNvPicPr>
          <p:nvPr/>
        </p:nvPicPr>
        <p:blipFill>
          <a:blip r:embed="rId3" cstate="print">
            <a:lum bright="6000" contrast="-6000"/>
            <a:grayscl/>
          </a:blip>
          <a:srcRect/>
          <a:stretch>
            <a:fillRect/>
          </a:stretch>
        </p:blipFill>
        <p:spPr bwMode="auto">
          <a:xfrm>
            <a:off x="990600" y="762000"/>
            <a:ext cx="7315200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81200"/>
            <a:ext cx="7315200" cy="1828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Product and Services Overview</a:t>
            </a:r>
          </a:p>
        </p:txBody>
      </p:sp>
      <p:sp>
        <p:nvSpPr>
          <p:cNvPr id="2052" name="Subtitle 2"/>
          <p:cNvSpPr>
            <a:spLocks noGrp="1"/>
          </p:cNvSpPr>
          <p:nvPr>
            <p:ph type="subTitle" idx="1"/>
          </p:nvPr>
        </p:nvSpPr>
        <p:spPr>
          <a:xfrm>
            <a:off x="914400" y="4800600"/>
            <a:ext cx="7315200" cy="1371600"/>
          </a:xfrm>
        </p:spPr>
        <p:txBody>
          <a:bodyPr/>
          <a:lstStyle/>
          <a:p>
            <a:pPr>
              <a:buFontTx/>
              <a:buChar char="•"/>
            </a:pPr>
            <a:endParaRPr lang="en-US" sz="5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US" smtClean="0">
                <a:solidFill>
                  <a:schemeClr val="tx1"/>
                </a:solidFill>
                <a:cs typeface="Times New Roman" pitchFamily="18" charset="0"/>
              </a:rPr>
              <a:t>June 2016</a:t>
            </a:r>
            <a:endParaRPr lang="en-US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269875"/>
            <a:ext cx="34290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Commonwealth of Kentucky</a:t>
            </a:r>
          </a:p>
        </p:txBody>
      </p:sp>
      <p:sp>
        <p:nvSpPr>
          <p:cNvPr id="20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ABE7B4-36BF-42F1-992C-8BC3C492BA8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19CEB-645E-48D9-9BE8-6FD5426BD4A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305013"/>
              </p:ext>
            </p:extLst>
          </p:nvPr>
        </p:nvGraphicFramePr>
        <p:xfrm>
          <a:off x="533400" y="1189038"/>
          <a:ext cx="8153400" cy="1348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2667000"/>
            <a:ext cx="8077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Call/Contact Stacey to let her know you have ordered computers and that a ticket needs to be created to have COT Desktop Field Services set them up, unless you employ a local business.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Once the ticket is logged COT will have a technician contact you to set up a date and time for the install.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Once computers are setup you will need someone from Revenue to install ARC, TRIM and or ARM.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0" lvl="2"/>
            <a:r>
              <a:rPr lang="en-US" sz="2000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*Note </a:t>
            </a:r>
            <a:r>
              <a:rPr lang="en-US" sz="2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that a device 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used to connect back to the State Network MUST have anti virus software.  McAfee is available for $9.95 a year per machine through COT.</a:t>
            </a:r>
          </a:p>
        </p:txBody>
      </p:sp>
    </p:spTree>
    <p:extLst>
      <p:ext uri="{BB962C8B-B14F-4D97-AF65-F5344CB8AC3E}">
        <p14:creationId xmlns:p14="http://schemas.microsoft.com/office/powerpoint/2010/main" val="21845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Everyone </a:t>
            </a:r>
            <a:r>
              <a:rPr lang="en-US" b="1" dirty="0" smtClean="0">
                <a:solidFill>
                  <a:schemeClr val="tx1"/>
                </a:solidFill>
              </a:rPr>
              <a:t>MUST </a:t>
            </a:r>
            <a:r>
              <a:rPr lang="en-US" dirty="0" smtClean="0">
                <a:solidFill>
                  <a:schemeClr val="tx1"/>
                </a:solidFill>
              </a:rPr>
              <a:t>have </a:t>
            </a:r>
            <a:r>
              <a:rPr lang="en-US" dirty="0" err="1" smtClean="0">
                <a:solidFill>
                  <a:schemeClr val="tx1"/>
                </a:solidFill>
              </a:rPr>
              <a:t>AntiVirus</a:t>
            </a:r>
            <a:r>
              <a:rPr lang="en-US" dirty="0" smtClean="0">
                <a:solidFill>
                  <a:schemeClr val="tx1"/>
                </a:solidFill>
              </a:rPr>
              <a:t> software on their computer.  Preferred is McAfee which can be purchased through COT.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Super </a:t>
            </a:r>
            <a:r>
              <a:rPr lang="en-US" dirty="0" err="1" smtClean="0">
                <a:solidFill>
                  <a:schemeClr val="tx1"/>
                </a:solidFill>
              </a:rPr>
              <a:t>AntiSpyware</a:t>
            </a:r>
            <a:r>
              <a:rPr lang="en-US" dirty="0" smtClean="0">
                <a:solidFill>
                  <a:schemeClr val="tx1"/>
                </a:solidFill>
              </a:rPr>
              <a:t> is a free malware software that can be installed in addition to </a:t>
            </a:r>
            <a:r>
              <a:rPr lang="en-US" dirty="0" err="1" smtClean="0">
                <a:solidFill>
                  <a:schemeClr val="tx1"/>
                </a:solidFill>
              </a:rPr>
              <a:t>AntiVirus</a:t>
            </a:r>
            <a:r>
              <a:rPr lang="en-US" dirty="0" smtClean="0">
                <a:solidFill>
                  <a:schemeClr val="tx1"/>
                </a:solidFill>
              </a:rPr>
              <a:t> software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19CEB-645E-48D9-9BE8-6FD5426BD4A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7867307"/>
              </p:ext>
            </p:extLst>
          </p:nvPr>
        </p:nvGraphicFramePr>
        <p:xfrm>
          <a:off x="533400" y="1189038"/>
          <a:ext cx="8153400" cy="1348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1662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Are you already paying for internet through a local provider?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Does your local provider offer a router?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 you have </a:t>
            </a:r>
            <a:r>
              <a:rPr lang="en-US" sz="2400" dirty="0" err="1" smtClean="0">
                <a:solidFill>
                  <a:schemeClr val="tx1"/>
                </a:solidFill>
              </a:rPr>
              <a:t>Zscope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 you have VPN access for ETS?</a:t>
            </a:r>
          </a:p>
          <a:p>
            <a:r>
              <a:rPr lang="en-US" sz="2400" dirty="0">
                <a:solidFill>
                  <a:schemeClr val="tx1"/>
                </a:solidFill>
              </a:rPr>
              <a:t>You might need to make provisions to have your tax roll programs re-installed on your </a:t>
            </a:r>
            <a:r>
              <a:rPr lang="en-US" sz="2400" dirty="0" smtClean="0">
                <a:solidFill>
                  <a:schemeClr val="tx1"/>
                </a:solidFill>
              </a:rPr>
              <a:t>computer.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You may also have to call your printer/copier company and have them re-install your software.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19CEB-645E-48D9-9BE8-6FD5426BD4A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364368"/>
              </p:ext>
            </p:extLst>
          </p:nvPr>
        </p:nvGraphicFramePr>
        <p:xfrm>
          <a:off x="533400" y="1189038"/>
          <a:ext cx="8153400" cy="1348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1213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25199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Everyone must sign up for AD Self Service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AD Self Service allows you to reset your password and unlock your account.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AD accounts are needed for access to PODD, ETS, KAVIS and ky.gov e-mail accounts.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19CEB-645E-48D9-9BE8-6FD5426BD4A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9792972"/>
              </p:ext>
            </p:extLst>
          </p:nvPr>
        </p:nvGraphicFramePr>
        <p:xfrm>
          <a:off x="533400" y="1189038"/>
          <a:ext cx="8153400" cy="1348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2149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On 4/29/2016 COT implemented a policy that all password will expire in 90 days instead of 30.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This will affect all PVA offices no matter if you are on the state network or local.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19CEB-645E-48D9-9BE8-6FD5426BD4A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317100"/>
              </p:ext>
            </p:extLst>
          </p:nvPr>
        </p:nvGraphicFramePr>
        <p:xfrm>
          <a:off x="457200" y="762000"/>
          <a:ext cx="8153400" cy="1348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7634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19CEB-645E-48D9-9BE8-6FD5426BD4A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725849"/>
            <a:ext cx="8153400" cy="8820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oup 5"/>
          <p:cNvGrpSpPr/>
          <p:nvPr/>
        </p:nvGrpSpPr>
        <p:grpSpPr>
          <a:xfrm>
            <a:off x="890806" y="1176600"/>
            <a:ext cx="5707380" cy="1033200"/>
            <a:chOff x="458107" y="39956"/>
            <a:chExt cx="5707380" cy="10332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Rounded Rectangle 6"/>
            <p:cNvSpPr/>
            <p:nvPr/>
          </p:nvSpPr>
          <p:spPr>
            <a:xfrm>
              <a:off x="458107" y="39956"/>
              <a:ext cx="5707380" cy="103320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sp3d prstMaterial="plastic">
              <a:bevelT w="127000" h="25400" prst="relaxedInse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58107" y="52018"/>
              <a:ext cx="5606506" cy="9323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725" tIns="0" rIns="215725" bIns="0" numCol="1" spcCol="1270" anchor="ctr" anchorCtr="0">
              <a:noAutofit/>
            </a:bodyPr>
            <a:lstStyle/>
            <a:p>
              <a:pPr lvl="0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500" b="0" dirty="0" smtClean="0">
                  <a:solidFill>
                    <a:schemeClr val="bg1"/>
                  </a:solidFill>
                </a:rPr>
                <a:t>When do I contact the CSD?</a:t>
              </a:r>
              <a:endParaRPr lang="en-US" sz="3500" b="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468086" y="2741394"/>
            <a:ext cx="8229600" cy="3315963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When you have a problem with…</a:t>
            </a:r>
          </a:p>
          <a:p>
            <a:pPr marL="742950" lvl="2" indent="-342900"/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AD/State 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E-mail/VPN issues</a:t>
            </a:r>
          </a:p>
          <a:p>
            <a:pPr marL="1200150" lvl="3" indent="-342900"/>
            <a:r>
              <a:rPr lang="en-US" sz="2400" dirty="0">
                <a:solidFill>
                  <a:schemeClr val="tx1"/>
                </a:solidFill>
                <a:ea typeface="+mn-ea"/>
                <a:cs typeface="+mn-cs"/>
              </a:rPr>
              <a:t>Email accounts that end in @</a:t>
            </a:r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ky.gov</a:t>
            </a:r>
            <a:endParaRPr lang="en-US" sz="2400" dirty="0">
              <a:solidFill>
                <a:schemeClr val="tx1"/>
              </a:solidFill>
              <a:ea typeface="+mn-ea"/>
              <a:cs typeface="+mn-cs"/>
            </a:endParaRPr>
          </a:p>
          <a:p>
            <a:pPr marL="742950" lvl="2" indent="-342900"/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Entrust encryption</a:t>
            </a:r>
          </a:p>
          <a:p>
            <a:pPr marL="742950" lvl="2" indent="-342900"/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Mainframe 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Account</a:t>
            </a:r>
          </a:p>
          <a:p>
            <a:pPr marL="742950" lvl="2" indent="-342900"/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Hardware/Software issues</a:t>
            </a:r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  <a:p>
            <a:pPr marL="1200150" lvl="3" indent="-342900"/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May incur Out of Scope charges at $45/</a:t>
            </a:r>
            <a:r>
              <a:rPr lang="en-US" sz="2400" dirty="0" err="1" smtClean="0">
                <a:solidFill>
                  <a:schemeClr val="tx1"/>
                </a:solidFill>
                <a:ea typeface="+mn-ea"/>
                <a:cs typeface="+mn-cs"/>
              </a:rPr>
              <a:t>hr</a:t>
            </a:r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*</a:t>
            </a:r>
          </a:p>
          <a:p>
            <a:pPr marL="400050" lvl="2" indent="0">
              <a:buNone/>
            </a:pPr>
            <a:endParaRPr lang="en-US" sz="1200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753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19CEB-645E-48D9-9BE8-6FD5426BD4A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857" y="1066800"/>
            <a:ext cx="3810000" cy="27189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0" y="11430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If you have a state email address this is what you </a:t>
            </a:r>
            <a:r>
              <a:rPr lang="en-US" sz="2400" dirty="0" smtClean="0">
                <a:latin typeface="+mn-lt"/>
              </a:rPr>
              <a:t>will see.</a:t>
            </a:r>
            <a:endParaRPr lang="en-US" sz="2400" dirty="0"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0359" y="3852468"/>
            <a:ext cx="4451641" cy="239275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4134446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For those of you who have an outside email address this is what you will see.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38300" y="207963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Secure Email for Sensitive information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8372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0D059C-18A0-4839-808A-E4D255EFCE0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2603475"/>
            <a:ext cx="8229600" cy="3641750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b="1" dirty="0">
                <a:solidFill>
                  <a:schemeClr val="tx1"/>
                </a:solidFill>
              </a:rPr>
              <a:t>Business Hours:</a:t>
            </a:r>
          </a:p>
          <a:p>
            <a:pPr marL="0" lv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Monday - Friday from 6:30 AM - 6:00 </a:t>
            </a:r>
            <a:r>
              <a:rPr lang="en-US" sz="1800" dirty="0" smtClean="0">
                <a:solidFill>
                  <a:schemeClr val="tx1"/>
                </a:solidFill>
              </a:rPr>
              <a:t>PM (EST)</a:t>
            </a:r>
            <a:endParaRPr lang="en-US" sz="18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Saturday from 7:30 AM - 1:00 </a:t>
            </a:r>
            <a:r>
              <a:rPr lang="en-US" sz="1800" dirty="0" smtClean="0">
                <a:solidFill>
                  <a:schemeClr val="tx1"/>
                </a:solidFill>
              </a:rPr>
              <a:t>PM (EST)</a:t>
            </a:r>
            <a:endParaRPr lang="en-US" sz="18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sz="1050" b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To </a:t>
            </a:r>
            <a:r>
              <a:rPr lang="en-US" sz="1800" b="1" dirty="0">
                <a:solidFill>
                  <a:schemeClr val="tx1"/>
                </a:solidFill>
              </a:rPr>
              <a:t>open a support ticket with the Commonwealth Service Desk: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Call </a:t>
            </a:r>
            <a:r>
              <a:rPr lang="en-US" sz="1800" b="1" dirty="0">
                <a:solidFill>
                  <a:schemeClr val="tx1"/>
                </a:solidFill>
              </a:rPr>
              <a:t>502-564-7576 or 800-372-7434 for 24*7*365 phone support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*Limited phone support is provided after business hours by COT’s Main Console</a:t>
            </a:r>
          </a:p>
          <a:p>
            <a:pPr marL="0" indent="0"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E-mail </a:t>
            </a:r>
            <a:r>
              <a:rPr lang="en-US" sz="1800" b="1" u="sng" dirty="0">
                <a:solidFill>
                  <a:schemeClr val="tx1"/>
                </a:solidFill>
                <a:hlinkClick r:id="rId3"/>
              </a:rPr>
              <a:t>CommonwealthServiceDesk@ky.gov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*E-mails submitted after normal business hours will be addressed the following business day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 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533400" y="1725849"/>
            <a:ext cx="8153400" cy="8820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Group 6"/>
          <p:cNvGrpSpPr/>
          <p:nvPr/>
        </p:nvGrpSpPr>
        <p:grpSpPr>
          <a:xfrm>
            <a:off x="890806" y="1176600"/>
            <a:ext cx="5707380" cy="1033200"/>
            <a:chOff x="458107" y="39956"/>
            <a:chExt cx="5707380" cy="10332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Rounded Rectangle 7"/>
            <p:cNvSpPr/>
            <p:nvPr/>
          </p:nvSpPr>
          <p:spPr>
            <a:xfrm>
              <a:off x="458107" y="39956"/>
              <a:ext cx="5707380" cy="103320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sp3d prstMaterial="plastic">
              <a:bevelT w="127000" h="25400" prst="relaxedInse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458107" y="52018"/>
              <a:ext cx="5606506" cy="9323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725" tIns="0" rIns="215725" bIns="0" numCol="1" spcCol="1270" anchor="ctr" anchorCtr="0">
              <a:noAutofit/>
            </a:bodyPr>
            <a:lstStyle/>
            <a:p>
              <a:pPr lvl="0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200" b="0" dirty="0">
                  <a:solidFill>
                    <a:schemeClr val="bg1"/>
                  </a:solidFill>
                </a:rPr>
                <a:t>Commonwealth Service Desk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19CEB-645E-48D9-9BE8-6FD5426BD4A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725849"/>
            <a:ext cx="8153400" cy="8820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oup 5"/>
          <p:cNvGrpSpPr/>
          <p:nvPr/>
        </p:nvGrpSpPr>
        <p:grpSpPr>
          <a:xfrm>
            <a:off x="890806" y="1176600"/>
            <a:ext cx="5707380" cy="1033200"/>
            <a:chOff x="458107" y="39956"/>
            <a:chExt cx="5707380" cy="10332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Rounded Rectangle 6"/>
            <p:cNvSpPr/>
            <p:nvPr/>
          </p:nvSpPr>
          <p:spPr>
            <a:xfrm>
              <a:off x="458107" y="39956"/>
              <a:ext cx="5707380" cy="103320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sp3d prstMaterial="plastic">
              <a:bevelT w="127000" h="25400" prst="relaxedInse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58107" y="52018"/>
              <a:ext cx="5606506" cy="9323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725" tIns="0" rIns="215725" bIns="0" numCol="1" spcCol="1270" anchor="ctr" anchorCtr="0">
              <a:noAutofit/>
            </a:bodyPr>
            <a:lstStyle/>
            <a:p>
              <a:pPr lvl="0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b="0" dirty="0">
                  <a:solidFill>
                    <a:schemeClr val="bg1"/>
                  </a:solidFill>
                </a:rPr>
                <a:t>Commonwealth Service </a:t>
              </a:r>
              <a:r>
                <a:rPr lang="en-US" sz="2800" b="0" dirty="0" smtClean="0">
                  <a:solidFill>
                    <a:schemeClr val="bg1"/>
                  </a:solidFill>
                </a:rPr>
                <a:t>Desk cont.</a:t>
              </a:r>
              <a:endParaRPr lang="en-US" sz="2800" b="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95300" y="2607849"/>
            <a:ext cx="8153400" cy="406265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+mn-lt"/>
              </a:rPr>
              <a:t>When </a:t>
            </a:r>
            <a:r>
              <a:rPr lang="en-US" sz="2000" dirty="0">
                <a:latin typeface="+mn-lt"/>
              </a:rPr>
              <a:t>you contact the Commonwealth Service Desk, be sure to provide: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0" dirty="0">
                <a:latin typeface="+mn-lt"/>
              </a:rPr>
              <a:t>Full </a:t>
            </a:r>
            <a:r>
              <a:rPr lang="en-US" sz="2000" b="0" dirty="0" smtClean="0">
                <a:latin typeface="+mn-lt"/>
              </a:rPr>
              <a:t>name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USERID (KYFD01\PV# or </a:t>
            </a:r>
            <a:r>
              <a:rPr lang="en-US" sz="2000" b="0" dirty="0" err="1" smtClean="0">
                <a:latin typeface="+mn-lt"/>
              </a:rPr>
              <a:t>first.last</a:t>
            </a:r>
            <a:r>
              <a:rPr lang="en-US" sz="2000" b="0" dirty="0" smtClean="0">
                <a:latin typeface="+mn-lt"/>
              </a:rPr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Agency name	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Phone number</a:t>
            </a:r>
            <a:r>
              <a:rPr lang="en-US" sz="2000" b="0" dirty="0">
                <a:latin typeface="+mn-lt"/>
              </a:rPr>
              <a:t>	</a:t>
            </a:r>
            <a:endParaRPr lang="en-US" sz="2000" b="0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Physical location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b="0" dirty="0">
              <a:latin typeface="+mn-lt"/>
            </a:endParaRPr>
          </a:p>
          <a:p>
            <a:pPr marL="0" lvl="0" indent="0">
              <a:buNone/>
            </a:pPr>
            <a:r>
              <a:rPr lang="en-US" sz="2000" b="0" dirty="0">
                <a:latin typeface="+mn-lt"/>
              </a:rPr>
              <a:t>Detailed description of the problem or </a:t>
            </a:r>
            <a:r>
              <a:rPr lang="en-US" sz="2000" b="0" dirty="0" smtClean="0">
                <a:latin typeface="+mn-lt"/>
              </a:rPr>
              <a:t>inquiry</a:t>
            </a:r>
          </a:p>
          <a:p>
            <a:pPr marL="0" lvl="0" indent="0">
              <a:buNone/>
            </a:pPr>
            <a:r>
              <a:rPr lang="en-US" sz="2000" b="0" dirty="0" smtClean="0">
                <a:latin typeface="+mn-lt"/>
              </a:rPr>
              <a:t>	*Give as much information as possible.</a:t>
            </a:r>
            <a:endParaRPr lang="en-US" sz="2000" b="0" dirty="0">
              <a:latin typeface="+mn-lt"/>
            </a:endParaRPr>
          </a:p>
          <a:p>
            <a:pPr marL="0" indent="0">
              <a:buNone/>
            </a:pPr>
            <a:r>
              <a:rPr lang="en-US" sz="2000" dirty="0">
                <a:latin typeface="+mn-lt"/>
              </a:rPr>
              <a:t> </a:t>
            </a:r>
          </a:p>
          <a:p>
            <a:pPr marL="0" lvl="0" indent="0">
              <a:buNone/>
            </a:pPr>
            <a:r>
              <a:rPr lang="en-US" sz="2000" dirty="0">
                <a:latin typeface="+mn-lt"/>
              </a:rPr>
              <a:t>For inquiries on an </a:t>
            </a:r>
            <a:r>
              <a:rPr lang="en-US" sz="2000" u="sng" dirty="0">
                <a:latin typeface="+mn-lt"/>
              </a:rPr>
              <a:t>existing ticket</a:t>
            </a:r>
            <a:r>
              <a:rPr lang="en-US" sz="2000" dirty="0">
                <a:latin typeface="+mn-lt"/>
              </a:rPr>
              <a:t>, call or email the Commonwealth Service Desk and provide your ticket number.	</a:t>
            </a:r>
          </a:p>
          <a:p>
            <a:pPr lvl="0"/>
            <a:endParaRPr lang="en-US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648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153400" cy="31543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ARC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– Mike Tackett (502-564-7220) or Mike Wolff (502-564-2688)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</a:rPr>
              <a:t>Arm</a:t>
            </a:r>
            <a:r>
              <a:rPr lang="en-US" sz="3600" dirty="0">
                <a:solidFill>
                  <a:schemeClr val="tx1"/>
                </a:solidFill>
              </a:rPr>
              <a:t> – </a:t>
            </a:r>
            <a:r>
              <a:rPr lang="en-US" sz="3600" dirty="0" smtClean="0">
                <a:solidFill>
                  <a:schemeClr val="tx1"/>
                </a:solidFill>
              </a:rPr>
              <a:t>James Marcum (</a:t>
            </a:r>
            <a:r>
              <a:rPr lang="en-US" sz="3600" dirty="0">
                <a:solidFill>
                  <a:schemeClr val="tx1"/>
                </a:solidFill>
              </a:rPr>
              <a:t>502-564-7221</a:t>
            </a:r>
            <a:r>
              <a:rPr lang="en-US" sz="3600" dirty="0" smtClean="0">
                <a:solidFill>
                  <a:schemeClr val="tx1"/>
                </a:solidFill>
              </a:rPr>
              <a:t>)</a:t>
            </a:r>
            <a:endParaRPr lang="en-US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</a:rPr>
              <a:t>TRIM</a:t>
            </a:r>
            <a:r>
              <a:rPr lang="en-US" sz="3600" dirty="0">
                <a:solidFill>
                  <a:schemeClr val="tx1"/>
                </a:solidFill>
              </a:rPr>
              <a:t> – James Marcum (502-564-7221)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</a:rPr>
              <a:t>PVD</a:t>
            </a:r>
            <a:r>
              <a:rPr lang="en-US" sz="3600" dirty="0">
                <a:solidFill>
                  <a:schemeClr val="tx1"/>
                </a:solidFill>
              </a:rPr>
              <a:t> – Contact </a:t>
            </a:r>
            <a:r>
              <a:rPr lang="en-US" sz="3600" dirty="0" smtClean="0">
                <a:solidFill>
                  <a:schemeClr val="tx1"/>
                </a:solidFill>
              </a:rPr>
              <a:t>GUTS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19CEB-645E-48D9-9BE8-6FD5426BD4A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1725849"/>
            <a:ext cx="8153400" cy="8820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Group 8"/>
          <p:cNvGrpSpPr/>
          <p:nvPr/>
        </p:nvGrpSpPr>
        <p:grpSpPr>
          <a:xfrm>
            <a:off x="890806" y="1176600"/>
            <a:ext cx="5707380" cy="1033200"/>
            <a:chOff x="458107" y="39956"/>
            <a:chExt cx="5707380" cy="10332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Rounded Rectangle 9"/>
            <p:cNvSpPr/>
            <p:nvPr/>
          </p:nvSpPr>
          <p:spPr>
            <a:xfrm>
              <a:off x="458107" y="39956"/>
              <a:ext cx="5707380" cy="103320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sp3d prstMaterial="plastic">
              <a:bevelT w="127000" h="25400" prst="relaxedInse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458107" y="52018"/>
              <a:ext cx="5606506" cy="9323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725" tIns="0" rIns="215725" bIns="0" numCol="1" spcCol="1270" anchor="ctr" anchorCtr="0">
              <a:noAutofit/>
            </a:bodyPr>
            <a:lstStyle/>
            <a:p>
              <a:pPr lvl="0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500" b="0" dirty="0">
                  <a:solidFill>
                    <a:schemeClr val="bg1"/>
                  </a:solidFill>
                </a:rPr>
                <a:t>PVA </a:t>
              </a:r>
              <a:r>
                <a:rPr lang="en-US" sz="3500" b="0" dirty="0" smtClean="0">
                  <a:solidFill>
                    <a:schemeClr val="bg1"/>
                  </a:solidFill>
                </a:rPr>
                <a:t>Applications and </a:t>
              </a:r>
              <a:r>
                <a:rPr lang="en-US" sz="3500" b="0" dirty="0">
                  <a:solidFill>
                    <a:schemeClr val="bg1"/>
                  </a:solidFill>
                </a:rPr>
                <a:t>Contacts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141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19CEB-645E-48D9-9BE8-6FD5426BD4A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725849"/>
            <a:ext cx="8153400" cy="8820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oup 5"/>
          <p:cNvGrpSpPr/>
          <p:nvPr/>
        </p:nvGrpSpPr>
        <p:grpSpPr>
          <a:xfrm>
            <a:off x="890806" y="1176600"/>
            <a:ext cx="5707380" cy="1033200"/>
            <a:chOff x="458107" y="39956"/>
            <a:chExt cx="5707380" cy="10332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Rounded Rectangle 6"/>
            <p:cNvSpPr/>
            <p:nvPr/>
          </p:nvSpPr>
          <p:spPr>
            <a:xfrm>
              <a:off x="458107" y="39956"/>
              <a:ext cx="5707380" cy="103320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sp3d prstMaterial="plastic">
              <a:bevelT w="127000" h="25400" prst="relaxedInse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58107" y="52018"/>
              <a:ext cx="5606506" cy="9323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725" tIns="0" rIns="215725" bIns="0" numCol="1" spcCol="1270" anchor="ctr" anchorCtr="0">
              <a:noAutofit/>
            </a:bodyPr>
            <a:lstStyle/>
            <a:p>
              <a:pPr lvl="0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500" b="0" dirty="0" smtClean="0">
                  <a:solidFill>
                    <a:schemeClr val="bg1"/>
                  </a:solidFill>
                </a:rPr>
                <a:t>New Employee</a:t>
              </a:r>
              <a:endParaRPr lang="en-US" sz="3500" b="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33400" y="3010328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Complete the PVA Computer Access form and e-mail it to Stacey so she can complete additional form for COT and submit everything.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you need to set them up on an existing computer let her know that too so a ticket can be sent to COT Desktop Field Services to have a technician get them setup.</a:t>
            </a:r>
            <a:endParaRPr lang="en-US" b="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1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52287"/>
              </p:ext>
            </p:extLst>
          </p:nvPr>
        </p:nvGraphicFramePr>
        <p:xfrm>
          <a:off x="533400" y="1189038"/>
          <a:ext cx="8153400" cy="1348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5928A2-EB8B-458E-BA5E-72B5B559B1B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533400" y="2971800"/>
            <a:ext cx="81534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/>
            <a:r>
              <a:rPr lang="en-US" altLang="en-US" sz="20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Business Relationship Manager</a:t>
            </a:r>
          </a:p>
          <a:p>
            <a:pPr lvl="0" eaLnBrk="0" hangingPunct="0"/>
            <a:r>
              <a:rPr lang="en-US" altLang="en-US" sz="20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</a:t>
            </a:r>
            <a:r>
              <a:rPr lang="en-US" alt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Finance Administration Cabinet</a:t>
            </a:r>
          </a:p>
          <a:p>
            <a:pPr lvl="0" eaLnBrk="0" hangingPunct="0"/>
            <a:endParaRPr lang="en-US" altLang="en-US" sz="2000" b="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lvl="0" eaLnBrk="0" hangingPunct="0"/>
            <a:r>
              <a:rPr lang="en-US" alt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501 </a:t>
            </a:r>
            <a:r>
              <a:rPr lang="en-US" altLang="en-US" sz="20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alt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igh Street, 8</a:t>
            </a:r>
            <a:r>
              <a:rPr lang="en-US" altLang="en-US" sz="2000" b="0" baseline="300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</a:t>
            </a:r>
            <a:r>
              <a:rPr lang="en-US" alt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Floor</a:t>
            </a:r>
          </a:p>
          <a:p>
            <a:pPr lvl="0" eaLnBrk="0" hangingPunct="0"/>
            <a:r>
              <a:rPr lang="en-US" alt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Frankfort, KY 40601</a:t>
            </a:r>
          </a:p>
          <a:p>
            <a:pPr lvl="0" eaLnBrk="0" hangingPunct="0"/>
            <a:endParaRPr lang="en-US" altLang="en-US" sz="2000" b="0" dirty="0" smtClean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lvl="0" eaLnBrk="0" hangingPunct="0"/>
            <a:r>
              <a:rPr lang="en-US" altLang="en-US" sz="20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Office</a:t>
            </a:r>
            <a:r>
              <a:rPr lang="en-US" alt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502-782-2492</a:t>
            </a:r>
          </a:p>
          <a:p>
            <a:pPr lvl="0" eaLnBrk="0" hangingPunct="0"/>
            <a:r>
              <a:rPr lang="en-US" altLang="en-US" sz="20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Cell</a:t>
            </a:r>
            <a:r>
              <a:rPr lang="en-US" alt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502-229-7988</a:t>
            </a:r>
          </a:p>
          <a:p>
            <a:pPr lvl="0" eaLnBrk="0" hangingPunct="0"/>
            <a:r>
              <a:rPr lang="en-US" altLang="en-US" sz="20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Email</a:t>
            </a:r>
            <a:r>
              <a:rPr lang="en-US" alt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Erica.Russell@ky.gov</a:t>
            </a:r>
          </a:p>
          <a:p>
            <a:pPr lvl="0" eaLnBrk="0" hangingPunct="0"/>
            <a:endParaRPr lang="en-US" altLang="en-US" sz="1400" b="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3180"/>
            <a:ext cx="65" cy="4308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6176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anyone have any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or Comments?</a:t>
            </a:r>
            <a:endParaRPr lang="en-US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19CEB-645E-48D9-9BE8-6FD5426BD4A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0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19CEB-645E-48D9-9BE8-6FD5426BD4A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600075"/>
            <a:ext cx="65532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11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Requirements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Windows 7/64 bit Professional or Enterprise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8 Gigs RAM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Minimum of 500 Gig Hard Drive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i5 Processor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19CEB-645E-48D9-9BE8-6FD5426BD4A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725849"/>
            <a:ext cx="8153400" cy="8820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oup 5"/>
          <p:cNvGrpSpPr/>
          <p:nvPr/>
        </p:nvGrpSpPr>
        <p:grpSpPr>
          <a:xfrm>
            <a:off x="890806" y="1176600"/>
            <a:ext cx="5707380" cy="1033200"/>
            <a:chOff x="458107" y="39956"/>
            <a:chExt cx="5707380" cy="10332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Rounded Rectangle 6"/>
            <p:cNvSpPr/>
            <p:nvPr/>
          </p:nvSpPr>
          <p:spPr>
            <a:xfrm>
              <a:off x="458107" y="39956"/>
              <a:ext cx="5707380" cy="103320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sp3d prstMaterial="plastic">
              <a:bevelT w="127000" h="25400" prst="relaxedInse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58107" y="52018"/>
              <a:ext cx="5606506" cy="9323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725" tIns="0" rIns="215725" bIns="0" numCol="1" spcCol="1270" anchor="ctr" anchorCtr="0">
              <a:noAutofit/>
            </a:bodyPr>
            <a:lstStyle/>
            <a:p>
              <a:pPr lvl="0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500" b="0" dirty="0" smtClean="0">
                  <a:solidFill>
                    <a:schemeClr val="bg1"/>
                  </a:solidFill>
                </a:rPr>
                <a:t>Ordering Computers</a:t>
              </a:r>
              <a:endParaRPr lang="en-US" sz="3500" b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7279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You can order through COT or buy direct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COT can setup you machines for $45/</a:t>
            </a:r>
            <a:r>
              <a:rPr lang="en-US" sz="2400" dirty="0" err="1" smtClean="0">
                <a:solidFill>
                  <a:schemeClr val="tx1"/>
                </a:solidFill>
              </a:rPr>
              <a:t>hr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If you opt to purchase from COT’s rated service, setup cost is included.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If you purchase direct you may need to purchase software such as Office Suite (</a:t>
            </a:r>
            <a:r>
              <a:rPr lang="en-US" sz="2400" dirty="0" err="1" smtClean="0">
                <a:solidFill>
                  <a:schemeClr val="tx1"/>
                </a:solidFill>
              </a:rPr>
              <a:t>ie</a:t>
            </a:r>
            <a:r>
              <a:rPr lang="en-US" sz="2400" dirty="0" smtClean="0">
                <a:solidFill>
                  <a:schemeClr val="tx1"/>
                </a:solidFill>
              </a:rPr>
              <a:t>. Word, Outlook, </a:t>
            </a:r>
            <a:r>
              <a:rPr lang="en-US" sz="2400" dirty="0" err="1" smtClean="0">
                <a:solidFill>
                  <a:schemeClr val="tx1"/>
                </a:solidFill>
              </a:rPr>
              <a:t>ect</a:t>
            </a:r>
            <a:r>
              <a:rPr lang="en-US" sz="2400" dirty="0" smtClean="0">
                <a:solidFill>
                  <a:schemeClr val="tx1"/>
                </a:solidFill>
              </a:rPr>
              <a:t>,) and Antivirus (</a:t>
            </a:r>
            <a:r>
              <a:rPr lang="en-US" sz="2400" dirty="0" err="1" smtClean="0">
                <a:solidFill>
                  <a:schemeClr val="tx1"/>
                </a:solidFill>
              </a:rPr>
              <a:t>ie</a:t>
            </a:r>
            <a:r>
              <a:rPr lang="en-US" sz="2400" dirty="0" smtClean="0">
                <a:solidFill>
                  <a:schemeClr val="tx1"/>
                </a:solidFill>
              </a:rPr>
              <a:t>. McAfee)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19CEB-645E-48D9-9BE8-6FD5426BD4A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725849"/>
            <a:ext cx="8153400" cy="8820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oup 5"/>
          <p:cNvGrpSpPr/>
          <p:nvPr/>
        </p:nvGrpSpPr>
        <p:grpSpPr>
          <a:xfrm>
            <a:off x="890806" y="1176600"/>
            <a:ext cx="5707380" cy="1033200"/>
            <a:chOff x="458107" y="39956"/>
            <a:chExt cx="5707380" cy="10332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Rounded Rectangle 6"/>
            <p:cNvSpPr/>
            <p:nvPr/>
          </p:nvSpPr>
          <p:spPr>
            <a:xfrm>
              <a:off x="458107" y="39956"/>
              <a:ext cx="5707380" cy="103320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sp3d prstMaterial="plastic">
              <a:bevelT w="127000" h="25400" prst="relaxedInset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58107" y="52018"/>
              <a:ext cx="5606506" cy="9323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725" tIns="0" rIns="215725" bIns="0" numCol="1" spcCol="1270" anchor="ctr" anchorCtr="0">
              <a:noAutofit/>
            </a:bodyPr>
            <a:lstStyle/>
            <a:p>
              <a:pPr lvl="0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500" b="0" dirty="0" smtClean="0">
                  <a:solidFill>
                    <a:schemeClr val="bg1"/>
                  </a:solidFill>
                </a:rPr>
                <a:t>What to remember when ordering computers…</a:t>
              </a:r>
              <a:endParaRPr lang="en-US" sz="3500" b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6653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553675"/>
              </p:ext>
            </p:extLst>
          </p:nvPr>
        </p:nvGraphicFramePr>
        <p:xfrm>
          <a:off x="533400" y="1189037"/>
          <a:ext cx="8153400" cy="140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2E9F72-1DD2-4B4E-B8F5-A834A1E191E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533400" y="2819400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You purchase the device outright </a:t>
            </a:r>
            <a:r>
              <a:rPr lang="en-US" sz="28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costing approximately </a:t>
            </a:r>
            <a:r>
              <a:rPr lang="en-US" sz="28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$</a:t>
            </a:r>
            <a:r>
              <a:rPr lang="en-US" sz="2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833.93</a:t>
            </a:r>
            <a:r>
              <a:rPr lang="en-US" sz="28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no software or monitor included with this option. </a:t>
            </a:r>
            <a:endParaRPr lang="en-US" sz="2800" b="0" dirty="0" smtClean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You </a:t>
            </a:r>
            <a:r>
              <a:rPr lang="en-US" sz="28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can purchase virus protection software through </a:t>
            </a:r>
            <a:r>
              <a:rPr lang="en-US" sz="28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COT for </a:t>
            </a:r>
            <a:r>
              <a:rPr lang="en-US" sz="28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$9.95/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yr</a:t>
            </a:r>
            <a:r>
              <a:rPr lang="en-US" sz="28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28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but not the Microsoft Office Suite (Word, Excel, Outlook, and PowerPoint</a:t>
            </a:r>
            <a:r>
              <a:rPr lang="en-US" sz="28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).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28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Any support for these devices will incur an hourly charge of </a:t>
            </a:r>
            <a:r>
              <a:rPr lang="en-US" sz="2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$45.00/hr</a:t>
            </a:r>
            <a:r>
              <a:rPr lang="en-US" sz="28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4588"/>
              </p:ext>
            </p:extLst>
          </p:nvPr>
        </p:nvGraphicFramePr>
        <p:xfrm>
          <a:off x="533400" y="1189037"/>
          <a:ext cx="8153400" cy="140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6862DE-7B65-4FA2-9194-BC39703014A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609600" y="2658824"/>
            <a:ext cx="8077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You decide to use COT </a:t>
            </a:r>
            <a:r>
              <a:rPr 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CC20 </a:t>
            </a:r>
            <a:r>
              <a:rPr lang="en-US" sz="20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rated services for the computers, you pay approximately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$200 </a:t>
            </a:r>
            <a:r>
              <a:rPr 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to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$400 </a:t>
            </a:r>
            <a:r>
              <a:rPr 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up front, then you pay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$67.00 </a:t>
            </a:r>
            <a:r>
              <a:rPr 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per month for each computer. 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With </a:t>
            </a:r>
            <a:r>
              <a:rPr lang="en-US" sz="20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this option, you receive the virus protection software, Microsoft Office Suite and support at no additional cost. </a:t>
            </a:r>
            <a:endParaRPr lang="en-US" sz="2000" b="0" dirty="0" smtClean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Support for these devices will not incur additional costs. </a:t>
            </a:r>
            <a:endParaRPr lang="en-US" sz="2000" b="0" dirty="0" smtClean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you </a:t>
            </a:r>
            <a:r>
              <a:rPr lang="en-US" sz="20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need a monitor you will be changed DT50 rates which include Monitor - Tier I (20" prof. series flat panel) at $3/</a:t>
            </a:r>
            <a:r>
              <a:rPr lang="en-US" sz="2000" b="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mo</a:t>
            </a:r>
            <a:r>
              <a:rPr lang="en-US" sz="20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or </a:t>
            </a:r>
            <a:r>
              <a:rPr 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DT60 Monitor </a:t>
            </a:r>
            <a:r>
              <a:rPr lang="en-US" sz="20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- Tier II (24" prof. series flat panel</a:t>
            </a:r>
            <a:r>
              <a:rPr 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endParaRPr lang="en-US" sz="1200" b="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r>
              <a:rPr 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**</a:t>
            </a:r>
            <a:r>
              <a:rPr lang="en-US" sz="20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Tablets are on a new price range and will vary based on the purchasing option.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085868"/>
              </p:ext>
            </p:extLst>
          </p:nvPr>
        </p:nvGraphicFramePr>
        <p:xfrm>
          <a:off x="533400" y="1189037"/>
          <a:ext cx="8153400" cy="140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0D059C-18A0-4839-808A-E4D255EFCE0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533400" y="26670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You decide to use COT </a:t>
            </a:r>
            <a:r>
              <a:rPr 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CC30 rated </a:t>
            </a:r>
            <a:r>
              <a:rPr lang="en-US" sz="20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services for the computers, </a:t>
            </a:r>
            <a:r>
              <a:rPr 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you </a:t>
            </a:r>
            <a:r>
              <a:rPr lang="en-US" sz="20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pay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$77 </a:t>
            </a:r>
            <a:r>
              <a:rPr 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per month for each computer and you agree to keep the computer for a minimum of 4 years. 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With this option, you receive the virus protection software, Microsoft Office Suite and support at no additional cost. </a:t>
            </a:r>
            <a:r>
              <a:rPr 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 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Support </a:t>
            </a:r>
            <a:r>
              <a:rPr lang="en-US" sz="20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these devices will not incur additional costs. </a:t>
            </a:r>
            <a:endParaRPr lang="en-US" sz="2000" b="0" dirty="0" smtClean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you need a monitor you will be </a:t>
            </a:r>
            <a:r>
              <a:rPr 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charged </a:t>
            </a:r>
            <a:r>
              <a:rPr lang="en-US" sz="20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DT50 rates which include Monitor - Tier I (20" prof. series flat panel) at $3/</a:t>
            </a:r>
            <a:r>
              <a:rPr lang="en-US" sz="2000" b="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mo</a:t>
            </a:r>
            <a:r>
              <a:rPr lang="en-US" sz="2000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or DT60 Monitor - Tier II (24" prof. series flat panel</a:t>
            </a:r>
            <a:r>
              <a:rPr 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endParaRPr lang="en-US" b="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eaLnBrk="0" hangingPunct="0"/>
            <a:r>
              <a:rPr lang="en-US" sz="2000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**Tablets are on a new price range and will vary based on the purchasing option.</a:t>
            </a:r>
            <a:endParaRPr lang="en-US" sz="2000" b="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378742"/>
              </p:ext>
            </p:extLst>
          </p:nvPr>
        </p:nvGraphicFramePr>
        <p:xfrm>
          <a:off x="533400" y="1189038"/>
          <a:ext cx="8153400" cy="1348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5928A2-EB8B-458E-BA5E-72B5B559B1B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533400" y="2584563"/>
            <a:ext cx="8153400" cy="369331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0" eaLnBrk="0" hangingPunct="0"/>
            <a:r>
              <a:rPr lang="en-US" alt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desktop Device Support service covers the following</a:t>
            </a:r>
            <a:r>
              <a:rPr lang="en-US" altLang="en-US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lvl="0" eaLnBrk="0" hangingPunct="0"/>
            <a:endParaRPr lang="en-US" altLang="en-US" dirty="0">
              <a:latin typeface="+mn-lt"/>
            </a:endParaRPr>
          </a:p>
          <a:p>
            <a:pPr lvl="0" eaLnBrk="0" hangingPunct="0">
              <a:buFontTx/>
              <a:buChar char="•"/>
            </a:pPr>
            <a:r>
              <a:rPr lang="en-US" altLang="en-US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Approximate 48 month replacement cycle</a:t>
            </a:r>
          </a:p>
          <a:p>
            <a:pPr lvl="0" eaLnBrk="0" hangingPunct="0">
              <a:buFontTx/>
              <a:buChar char="•"/>
            </a:pPr>
            <a:r>
              <a:rPr lang="en-US" altLang="en-US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24x7 access to the Commonwealth Service Desk</a:t>
            </a:r>
          </a:p>
          <a:p>
            <a:pPr lvl="0" eaLnBrk="0" hangingPunct="0">
              <a:buFontTx/>
              <a:buChar char="•"/>
            </a:pPr>
            <a:r>
              <a:rPr lang="en-US" altLang="en-US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Support staff is available on-site Monday-Friday, 7:00am to 6</a:t>
            </a:r>
            <a:r>
              <a:rPr lang="en-US" altLang="en-US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:00pm (EST)</a:t>
            </a:r>
            <a:endParaRPr lang="en-US" altLang="en-US" b="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lvl="0" eaLnBrk="0" hangingPunct="0">
              <a:buFontTx/>
              <a:buChar char="•"/>
            </a:pPr>
            <a:r>
              <a:rPr lang="en-US" altLang="en-US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Asset Management, Change Management and Configuration Management services</a:t>
            </a:r>
          </a:p>
          <a:p>
            <a:pPr lvl="0" eaLnBrk="0" hangingPunct="0">
              <a:buFontTx/>
              <a:buChar char="•"/>
            </a:pPr>
            <a:r>
              <a:rPr lang="en-US" altLang="en-US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Setup, installation, configuration, preventative maintenance, upgrades and </a:t>
            </a:r>
            <a:r>
              <a:rPr lang="en-US" altLang="en-US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patching</a:t>
            </a:r>
          </a:p>
          <a:p>
            <a:pPr lvl="0" eaLnBrk="0" hangingPunct="0">
              <a:buFontTx/>
              <a:buChar char="•"/>
            </a:pPr>
            <a:endParaRPr lang="en-US" altLang="en-US" b="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lvl="0" eaLnBrk="0" hangingPunct="0">
              <a:buFontTx/>
              <a:buChar char="•"/>
            </a:pPr>
            <a:endParaRPr lang="en-US" altLang="en-US" b="0" dirty="0" smtClean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lvl="0" eaLnBrk="0" hangingPunct="0">
              <a:buFontTx/>
              <a:buChar char="•"/>
            </a:pPr>
            <a:endParaRPr lang="en-US" altLang="en-US" b="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lvl="0" eaLnBrk="0" hangingPunct="0"/>
            <a:endParaRPr lang="en-US" altLang="en-US" b="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lvl="0" eaLnBrk="0" hangingPunct="0">
              <a:buFontTx/>
              <a:buChar char="•"/>
            </a:pPr>
            <a:r>
              <a:rPr lang="en-US" altLang="en-US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Standard desktop imaging at the time of installation</a:t>
            </a:r>
          </a:p>
          <a:p>
            <a:pPr lvl="0" eaLnBrk="0" hangingPunct="0">
              <a:buFontTx/>
              <a:buChar char="•"/>
            </a:pPr>
            <a:r>
              <a:rPr lang="en-US" altLang="en-US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Operating System Support</a:t>
            </a:r>
          </a:p>
          <a:p>
            <a:pPr lvl="0" eaLnBrk="0" hangingPunct="0">
              <a:buFontTx/>
              <a:buChar char="•"/>
            </a:pPr>
            <a:r>
              <a:rPr lang="en-US" altLang="en-US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Microsoft Office Professional suite support</a:t>
            </a:r>
          </a:p>
          <a:p>
            <a:pPr lvl="0" eaLnBrk="0" hangingPunct="0">
              <a:buFontTx/>
              <a:buChar char="•"/>
            </a:pPr>
            <a:r>
              <a:rPr lang="en-US" altLang="en-US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Antivirus Suite Support</a:t>
            </a:r>
          </a:p>
          <a:p>
            <a:pPr lvl="0" eaLnBrk="0" hangingPunct="0">
              <a:buFontTx/>
              <a:buChar char="•"/>
            </a:pPr>
            <a:r>
              <a:rPr lang="en-US" altLang="en-US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Desktop Firewall </a:t>
            </a:r>
            <a:r>
              <a:rPr lang="en-US" altLang="en-US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Capabilities</a:t>
            </a:r>
          </a:p>
          <a:p>
            <a:pPr lvl="0" eaLnBrk="0" hangingPunct="0">
              <a:buFontTx/>
              <a:buChar char="•"/>
            </a:pPr>
            <a:r>
              <a:rPr lang="en-US" altLang="en-US" b="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Virus </a:t>
            </a:r>
            <a:r>
              <a:rPr lang="en-US" altLang="en-US" b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and Spyware protection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3180"/>
            <a:ext cx="65" cy="4308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6176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3448DCFCE4BFA3488C1231CEA6A8E0C6" ma:contentTypeVersion="1" ma:contentTypeDescription="Upload an image." ma:contentTypeScope="" ma:versionID="3dd297dca525510f3eede485c6436bf4">
  <xsd:schema xmlns:xsd="http://www.w3.org/2001/XMLSchema" xmlns:xs="http://www.w3.org/2001/XMLSchema" xmlns:p="http://schemas.microsoft.com/office/2006/metadata/properties" xmlns:ns1="http://schemas.microsoft.com/sharepoint/v3" xmlns:ns2="042484EB-C38E-4712-B7FF-BE26DBBE11E5" xmlns:ns3="http://schemas.microsoft.com/sharepoint/v3/fields" targetNamespace="http://schemas.microsoft.com/office/2006/metadata/properties" ma:root="true" ma:fieldsID="7dbaf0fdf7bf684ea7e650bbf3546fb7" ns1:_="" ns2:_="" ns3:_="">
    <xsd:import namespace="http://schemas.microsoft.com/sharepoint/v3"/>
    <xsd:import namespace="042484EB-C38E-4712-B7FF-BE26DBBE11E5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2484EB-C38E-4712-B7FF-BE26DBBE11E5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ImageCreateDate xmlns="042484EB-C38E-4712-B7FF-BE26DBBE11E5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D6DB274-05E1-4ACE-B838-C7C5779B36E6}"/>
</file>

<file path=customXml/itemProps2.xml><?xml version="1.0" encoding="utf-8"?>
<ds:datastoreItem xmlns:ds="http://schemas.openxmlformats.org/officeDocument/2006/customXml" ds:itemID="{09F15C4F-D28B-4D25-83CD-43DD70769E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677A0D-A11A-4A81-82FE-E3D1B94751D1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253a7ea-eabb-4b2b-a0f2-b5483a3b35d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14612</TotalTime>
  <Words>1032</Words>
  <Application>Microsoft Office PowerPoint</Application>
  <PresentationFormat>On-screen Show (4:3)</PresentationFormat>
  <Paragraphs>156</Paragraphs>
  <Slides>21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Times New Roman</vt:lpstr>
      <vt:lpstr>Default Design</vt:lpstr>
      <vt:lpstr>Product and Services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 Presentation</dc:title>
  <dc:creator>Richard Smothermon</dc:creator>
  <cp:keywords/>
  <dc:description/>
  <cp:lastModifiedBy>Ewalt, Stacey (DOR)</cp:lastModifiedBy>
  <cp:revision>428</cp:revision>
  <cp:lastPrinted>2015-10-13T18:47:45Z</cp:lastPrinted>
  <dcterms:created xsi:type="dcterms:W3CDTF">2009-11-10T19:23:12Z</dcterms:created>
  <dcterms:modified xsi:type="dcterms:W3CDTF">2016-06-13T13:42:56Z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0x0101009148F5A04DDD49CBA7127AADA5FB792B00AADE34325A8B49CDA8BB4DB53328F214003448DCFCE4BFA3488C1231CEA6A8E0C6</vt:lpwstr>
  </property>
</Properties>
</file>