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diagrams/data2.xml" ContentType="application/vnd.openxmlformats-officedocument.drawingml.diagramData+xml"/>
  <Override PartName="/ppt/diagrams/data3.xml" ContentType="application/vnd.openxmlformats-officedocument.drawingml.diagramData+xml"/>
  <Override PartName="/ppt/diagrams/data1.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colors1.xml" ContentType="application/vnd.openxmlformats-officedocument.drawingml.diagramColors+xml"/>
  <Override PartName="/ppt/theme/theme1.xml" ContentType="application/vnd.openxmlformats-officedocument.theme+xml"/>
  <Override PartName="/ppt/diagrams/layout6.xml" ContentType="application/vnd.openxmlformats-officedocument.drawingml.diagramLayout+xml"/>
  <Override PartName="/ppt/diagrams/layout1.xml" ContentType="application/vnd.openxmlformats-officedocument.drawingml.diagramLayout+xml"/>
  <Override PartName="/ppt/diagrams/quickStyle1.xml" ContentType="application/vnd.openxmlformats-officedocument.drawingml.diagramStyle+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drawing6.xml" ContentType="application/vnd.ms-office.drawingml.diagramDrawing+xml"/>
  <Override PartName="/ppt/diagrams/colors5.xml" ContentType="application/vnd.openxmlformats-officedocument.drawingml.diagramColors+xml"/>
  <Override PartName="/ppt/diagrams/drawing5.xml" ContentType="application/vnd.ms-office.drawingml.diagramDrawing+xml"/>
  <Override PartName="/ppt/diagrams/drawing3.xml" ContentType="application/vnd.ms-office.drawingml.diagramDrawing+xml"/>
  <Override PartName="/ppt/diagrams/quickStyle3.xml" ContentType="application/vnd.openxmlformats-officedocument.drawingml.diagramStyle+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colors6.xml" ContentType="application/vnd.openxmlformats-officedocument.drawingml.diagramColors+xml"/>
  <Override PartName="/ppt/diagrams/drawing4.xml" ContentType="application/vnd.ms-office.drawingml.diagramDrawing+xml"/>
  <Override PartName="/ppt/diagrams/quickStyle5.xml" ContentType="application/vnd.openxmlformats-officedocument.drawingml.diagramStyle+xml"/>
  <Override PartName="/ppt/diagrams/quickStyle4.xml" ContentType="application/vnd.openxmlformats-officedocument.drawingml.diagramStyl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69" r:id="rId6"/>
    <p:sldId id="270" r:id="rId7"/>
    <p:sldId id="271" r:id="rId8"/>
    <p:sldId id="261" r:id="rId9"/>
    <p:sldId id="262" r:id="rId10"/>
    <p:sldId id="268" r:id="rId11"/>
    <p:sldId id="263" r:id="rId12"/>
    <p:sldId id="264" r:id="rId13"/>
    <p:sldId id="265"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FD1B80D-8732-4532-AF01-64E78606DB63}">
          <p14:sldIdLst>
            <p14:sldId id="256"/>
            <p14:sldId id="257"/>
            <p14:sldId id="258"/>
            <p14:sldId id="260"/>
            <p14:sldId id="269"/>
            <p14:sldId id="270"/>
            <p14:sldId id="271"/>
            <p14:sldId id="261"/>
            <p14:sldId id="262"/>
            <p14:sldId id="268"/>
            <p14:sldId id="263"/>
            <p14:sldId id="264"/>
            <p14:sldId id="265"/>
            <p14:sldId id="26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5" d="100"/>
          <a:sy n="105" d="100"/>
        </p:scale>
        <p:origin x="179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136225-2157-4CB7-BF7A-4BF6298187F4}"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D3A88E0-57EC-4149-BAEE-6064B2B318CC}">
      <dgm:prSet/>
      <dgm:spPr/>
      <dgm:t>
        <a:bodyPr/>
        <a:lstStyle/>
        <a:p>
          <a:pPr>
            <a:lnSpc>
              <a:spcPct val="100000"/>
            </a:lnSpc>
            <a:defRPr cap="all"/>
          </a:pPr>
          <a:r>
            <a:rPr lang="en-US"/>
            <a:t>Understanding the issue</a:t>
          </a:r>
        </a:p>
      </dgm:t>
    </dgm:pt>
    <dgm:pt modelId="{43110654-1469-4BA1-A8B3-D3A1EFE177D3}" type="parTrans" cxnId="{1253BEA9-FD82-46A0-9E3B-46D294783E88}">
      <dgm:prSet/>
      <dgm:spPr/>
      <dgm:t>
        <a:bodyPr/>
        <a:lstStyle/>
        <a:p>
          <a:endParaRPr lang="en-US"/>
        </a:p>
      </dgm:t>
    </dgm:pt>
    <dgm:pt modelId="{8725DD14-5CB6-40AF-83CE-0635BE21EEDD}" type="sibTrans" cxnId="{1253BEA9-FD82-46A0-9E3B-46D294783E88}">
      <dgm:prSet/>
      <dgm:spPr/>
      <dgm:t>
        <a:bodyPr/>
        <a:lstStyle/>
        <a:p>
          <a:endParaRPr lang="en-US"/>
        </a:p>
      </dgm:t>
    </dgm:pt>
    <dgm:pt modelId="{F28BE860-5FEF-44F2-8695-4CB56C9E193B}">
      <dgm:prSet/>
      <dgm:spPr/>
      <dgm:t>
        <a:bodyPr/>
        <a:lstStyle/>
        <a:p>
          <a:pPr>
            <a:lnSpc>
              <a:spcPct val="100000"/>
            </a:lnSpc>
            <a:defRPr cap="all"/>
          </a:pPr>
          <a:r>
            <a:rPr lang="en-US"/>
            <a:t>Raising awareness</a:t>
          </a:r>
        </a:p>
      </dgm:t>
    </dgm:pt>
    <dgm:pt modelId="{724ED570-4725-47BA-A3B5-6435C56C6616}" type="parTrans" cxnId="{00645684-5E36-4B39-B048-3FE9966FA680}">
      <dgm:prSet/>
      <dgm:spPr/>
      <dgm:t>
        <a:bodyPr/>
        <a:lstStyle/>
        <a:p>
          <a:endParaRPr lang="en-US"/>
        </a:p>
      </dgm:t>
    </dgm:pt>
    <dgm:pt modelId="{C812438B-9E5A-4805-9CEB-1391040558F3}" type="sibTrans" cxnId="{00645684-5E36-4B39-B048-3FE9966FA680}">
      <dgm:prSet/>
      <dgm:spPr/>
      <dgm:t>
        <a:bodyPr/>
        <a:lstStyle/>
        <a:p>
          <a:endParaRPr lang="en-US"/>
        </a:p>
      </dgm:t>
    </dgm:pt>
    <dgm:pt modelId="{671CE494-C112-41C2-AF6E-598F34924577}">
      <dgm:prSet/>
      <dgm:spPr/>
      <dgm:t>
        <a:bodyPr/>
        <a:lstStyle/>
        <a:p>
          <a:pPr>
            <a:lnSpc>
              <a:spcPct val="100000"/>
            </a:lnSpc>
            <a:defRPr cap="all"/>
          </a:pPr>
          <a:r>
            <a:rPr lang="en-US"/>
            <a:t>Prevention and response</a:t>
          </a:r>
        </a:p>
      </dgm:t>
    </dgm:pt>
    <dgm:pt modelId="{15B19EEF-E755-4758-ABC8-CCA3BD07672D}" type="parTrans" cxnId="{4C1C4C75-7C2A-4A9A-96D2-E9250CEBF8E2}">
      <dgm:prSet/>
      <dgm:spPr/>
      <dgm:t>
        <a:bodyPr/>
        <a:lstStyle/>
        <a:p>
          <a:endParaRPr lang="en-US"/>
        </a:p>
      </dgm:t>
    </dgm:pt>
    <dgm:pt modelId="{9BB894A3-B70E-4603-9413-D678646BA2D5}" type="sibTrans" cxnId="{4C1C4C75-7C2A-4A9A-96D2-E9250CEBF8E2}">
      <dgm:prSet/>
      <dgm:spPr/>
      <dgm:t>
        <a:bodyPr/>
        <a:lstStyle/>
        <a:p>
          <a:endParaRPr lang="en-US"/>
        </a:p>
      </dgm:t>
    </dgm:pt>
    <dgm:pt modelId="{4D83C5FA-DF61-42C9-B919-93DAA2EA75E5}" type="pres">
      <dgm:prSet presAssocID="{AC136225-2157-4CB7-BF7A-4BF6298187F4}" presName="root" presStyleCnt="0">
        <dgm:presLayoutVars>
          <dgm:dir/>
          <dgm:resizeHandles val="exact"/>
        </dgm:presLayoutVars>
      </dgm:prSet>
      <dgm:spPr/>
    </dgm:pt>
    <dgm:pt modelId="{94FF826A-88D1-480C-9B5A-82F060AAF2F7}" type="pres">
      <dgm:prSet presAssocID="{DD3A88E0-57EC-4149-BAEE-6064B2B318CC}" presName="compNode" presStyleCnt="0"/>
      <dgm:spPr/>
    </dgm:pt>
    <dgm:pt modelId="{364A1EFB-77EA-4B8D-A176-51B41E3E8F78}" type="pres">
      <dgm:prSet presAssocID="{DD3A88E0-57EC-4149-BAEE-6064B2B318CC}" presName="iconBgRect" presStyleLbl="bgShp" presStyleIdx="0" presStyleCnt="3"/>
      <dgm:spPr/>
    </dgm:pt>
    <dgm:pt modelId="{1F297623-5CA9-46D3-ACD8-D5B3E3F84BAD}" type="pres">
      <dgm:prSet presAssocID="{DD3A88E0-57EC-4149-BAEE-6064B2B318CC}"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Head with Gears"/>
        </a:ext>
      </dgm:extLst>
    </dgm:pt>
    <dgm:pt modelId="{4DD2C082-3EC1-479A-AED4-634895F3A365}" type="pres">
      <dgm:prSet presAssocID="{DD3A88E0-57EC-4149-BAEE-6064B2B318CC}" presName="spaceRect" presStyleCnt="0"/>
      <dgm:spPr/>
    </dgm:pt>
    <dgm:pt modelId="{262293DE-3613-425F-98D9-4D5908C4726D}" type="pres">
      <dgm:prSet presAssocID="{DD3A88E0-57EC-4149-BAEE-6064B2B318CC}" presName="textRect" presStyleLbl="revTx" presStyleIdx="0" presStyleCnt="3">
        <dgm:presLayoutVars>
          <dgm:chMax val="1"/>
          <dgm:chPref val="1"/>
        </dgm:presLayoutVars>
      </dgm:prSet>
      <dgm:spPr/>
    </dgm:pt>
    <dgm:pt modelId="{C3823E9C-FCD7-4A2F-B680-7977D8690FAC}" type="pres">
      <dgm:prSet presAssocID="{8725DD14-5CB6-40AF-83CE-0635BE21EEDD}" presName="sibTrans" presStyleCnt="0"/>
      <dgm:spPr/>
    </dgm:pt>
    <dgm:pt modelId="{03408F67-CB31-40C3-951A-4FBD59E38ED1}" type="pres">
      <dgm:prSet presAssocID="{F28BE860-5FEF-44F2-8695-4CB56C9E193B}" presName="compNode" presStyleCnt="0"/>
      <dgm:spPr/>
    </dgm:pt>
    <dgm:pt modelId="{03E81ADB-3E36-4B7D-B7CB-6BEF73B3BA66}" type="pres">
      <dgm:prSet presAssocID="{F28BE860-5FEF-44F2-8695-4CB56C9E193B}" presName="iconBgRect" presStyleLbl="bgShp" presStyleIdx="1" presStyleCnt="3"/>
      <dgm:spPr/>
    </dgm:pt>
    <dgm:pt modelId="{B212A0EF-5F36-4C6C-9AD3-EE842363DB3F}" type="pres">
      <dgm:prSet presAssocID="{F28BE860-5FEF-44F2-8695-4CB56C9E193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egaphone"/>
        </a:ext>
      </dgm:extLst>
    </dgm:pt>
    <dgm:pt modelId="{CE6B40F3-2B9E-4547-BF32-06FD26A8F9B4}" type="pres">
      <dgm:prSet presAssocID="{F28BE860-5FEF-44F2-8695-4CB56C9E193B}" presName="spaceRect" presStyleCnt="0"/>
      <dgm:spPr/>
    </dgm:pt>
    <dgm:pt modelId="{B8757C3A-A5CD-4446-BCD5-A4991F3B6DBC}" type="pres">
      <dgm:prSet presAssocID="{F28BE860-5FEF-44F2-8695-4CB56C9E193B}" presName="textRect" presStyleLbl="revTx" presStyleIdx="1" presStyleCnt="3">
        <dgm:presLayoutVars>
          <dgm:chMax val="1"/>
          <dgm:chPref val="1"/>
        </dgm:presLayoutVars>
      </dgm:prSet>
      <dgm:spPr/>
    </dgm:pt>
    <dgm:pt modelId="{61960151-8C61-409A-A01A-D6F7BAAB8885}" type="pres">
      <dgm:prSet presAssocID="{C812438B-9E5A-4805-9CEB-1391040558F3}" presName="sibTrans" presStyleCnt="0"/>
      <dgm:spPr/>
    </dgm:pt>
    <dgm:pt modelId="{764227CB-39CD-42BE-8442-8EA0ECF5504C}" type="pres">
      <dgm:prSet presAssocID="{671CE494-C112-41C2-AF6E-598F34924577}" presName="compNode" presStyleCnt="0"/>
      <dgm:spPr/>
    </dgm:pt>
    <dgm:pt modelId="{68506D9D-F94B-416E-9AAF-70851F338EBE}" type="pres">
      <dgm:prSet presAssocID="{671CE494-C112-41C2-AF6E-598F34924577}" presName="iconBgRect" presStyleLbl="bgShp" presStyleIdx="2" presStyleCnt="3"/>
      <dgm:spPr/>
    </dgm:pt>
    <dgm:pt modelId="{48DB6DF1-A6BD-4C50-92F9-4333AA245647}" type="pres">
      <dgm:prSet presAssocID="{671CE494-C112-41C2-AF6E-598F3492457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edical"/>
        </a:ext>
      </dgm:extLst>
    </dgm:pt>
    <dgm:pt modelId="{40AFF985-9A65-4971-B8BA-4BFF3F7E8AAC}" type="pres">
      <dgm:prSet presAssocID="{671CE494-C112-41C2-AF6E-598F34924577}" presName="spaceRect" presStyleCnt="0"/>
      <dgm:spPr/>
    </dgm:pt>
    <dgm:pt modelId="{C430971D-8E06-4452-84BA-87BB867AEEA1}" type="pres">
      <dgm:prSet presAssocID="{671CE494-C112-41C2-AF6E-598F34924577}" presName="textRect" presStyleLbl="revTx" presStyleIdx="2" presStyleCnt="3">
        <dgm:presLayoutVars>
          <dgm:chMax val="1"/>
          <dgm:chPref val="1"/>
        </dgm:presLayoutVars>
      </dgm:prSet>
      <dgm:spPr/>
    </dgm:pt>
  </dgm:ptLst>
  <dgm:cxnLst>
    <dgm:cxn modelId="{40EF1D21-55E1-4EC5-862B-EE13C11CBB67}" type="presOf" srcId="{F28BE860-5FEF-44F2-8695-4CB56C9E193B}" destId="{B8757C3A-A5CD-4446-BCD5-A4991F3B6DBC}" srcOrd="0" destOrd="0" presId="urn:microsoft.com/office/officeart/2018/5/layout/IconCircleLabelList"/>
    <dgm:cxn modelId="{F0989222-C72C-4DB2-9AA7-13E45BD61DC6}" type="presOf" srcId="{671CE494-C112-41C2-AF6E-598F34924577}" destId="{C430971D-8E06-4452-84BA-87BB867AEEA1}" srcOrd="0" destOrd="0" presId="urn:microsoft.com/office/officeart/2018/5/layout/IconCircleLabelList"/>
    <dgm:cxn modelId="{158CE946-C1BC-454C-B729-B9C957DDDB40}" type="presOf" srcId="{AC136225-2157-4CB7-BF7A-4BF6298187F4}" destId="{4D83C5FA-DF61-42C9-B919-93DAA2EA75E5}" srcOrd="0" destOrd="0" presId="urn:microsoft.com/office/officeart/2018/5/layout/IconCircleLabelList"/>
    <dgm:cxn modelId="{4C1C4C75-7C2A-4A9A-96D2-E9250CEBF8E2}" srcId="{AC136225-2157-4CB7-BF7A-4BF6298187F4}" destId="{671CE494-C112-41C2-AF6E-598F34924577}" srcOrd="2" destOrd="0" parTransId="{15B19EEF-E755-4758-ABC8-CCA3BD07672D}" sibTransId="{9BB894A3-B70E-4603-9413-D678646BA2D5}"/>
    <dgm:cxn modelId="{00645684-5E36-4B39-B048-3FE9966FA680}" srcId="{AC136225-2157-4CB7-BF7A-4BF6298187F4}" destId="{F28BE860-5FEF-44F2-8695-4CB56C9E193B}" srcOrd="1" destOrd="0" parTransId="{724ED570-4725-47BA-A3B5-6435C56C6616}" sibTransId="{C812438B-9E5A-4805-9CEB-1391040558F3}"/>
    <dgm:cxn modelId="{574A55A4-D832-47EB-9B0C-1A4A2ECF5217}" type="presOf" srcId="{DD3A88E0-57EC-4149-BAEE-6064B2B318CC}" destId="{262293DE-3613-425F-98D9-4D5908C4726D}" srcOrd="0" destOrd="0" presId="urn:microsoft.com/office/officeart/2018/5/layout/IconCircleLabelList"/>
    <dgm:cxn modelId="{1253BEA9-FD82-46A0-9E3B-46D294783E88}" srcId="{AC136225-2157-4CB7-BF7A-4BF6298187F4}" destId="{DD3A88E0-57EC-4149-BAEE-6064B2B318CC}" srcOrd="0" destOrd="0" parTransId="{43110654-1469-4BA1-A8B3-D3A1EFE177D3}" sibTransId="{8725DD14-5CB6-40AF-83CE-0635BE21EEDD}"/>
    <dgm:cxn modelId="{D13F0828-E1D6-4227-9962-8A513FB1F80B}" type="presParOf" srcId="{4D83C5FA-DF61-42C9-B919-93DAA2EA75E5}" destId="{94FF826A-88D1-480C-9B5A-82F060AAF2F7}" srcOrd="0" destOrd="0" presId="urn:microsoft.com/office/officeart/2018/5/layout/IconCircleLabelList"/>
    <dgm:cxn modelId="{2F461B6D-FBEB-457F-8984-ED5E2CE5B03D}" type="presParOf" srcId="{94FF826A-88D1-480C-9B5A-82F060AAF2F7}" destId="{364A1EFB-77EA-4B8D-A176-51B41E3E8F78}" srcOrd="0" destOrd="0" presId="urn:microsoft.com/office/officeart/2018/5/layout/IconCircleLabelList"/>
    <dgm:cxn modelId="{4F6578AF-DE2C-4FE6-8E02-E2AEBAEB1BA2}" type="presParOf" srcId="{94FF826A-88D1-480C-9B5A-82F060AAF2F7}" destId="{1F297623-5CA9-46D3-ACD8-D5B3E3F84BAD}" srcOrd="1" destOrd="0" presId="urn:microsoft.com/office/officeart/2018/5/layout/IconCircleLabelList"/>
    <dgm:cxn modelId="{9412DBD8-CEC3-4A9E-9662-212A47CF8B0C}" type="presParOf" srcId="{94FF826A-88D1-480C-9B5A-82F060AAF2F7}" destId="{4DD2C082-3EC1-479A-AED4-634895F3A365}" srcOrd="2" destOrd="0" presId="urn:microsoft.com/office/officeart/2018/5/layout/IconCircleLabelList"/>
    <dgm:cxn modelId="{1F9484A9-A7E7-401E-B66F-26EEFCDA2E09}" type="presParOf" srcId="{94FF826A-88D1-480C-9B5A-82F060AAF2F7}" destId="{262293DE-3613-425F-98D9-4D5908C4726D}" srcOrd="3" destOrd="0" presId="urn:microsoft.com/office/officeart/2018/5/layout/IconCircleLabelList"/>
    <dgm:cxn modelId="{2FA65802-C444-484E-959D-A2E6EAB8D9BE}" type="presParOf" srcId="{4D83C5FA-DF61-42C9-B919-93DAA2EA75E5}" destId="{C3823E9C-FCD7-4A2F-B680-7977D8690FAC}" srcOrd="1" destOrd="0" presId="urn:microsoft.com/office/officeart/2018/5/layout/IconCircleLabelList"/>
    <dgm:cxn modelId="{C113753D-CEC8-494D-BBFC-85CEC9F5E91E}" type="presParOf" srcId="{4D83C5FA-DF61-42C9-B919-93DAA2EA75E5}" destId="{03408F67-CB31-40C3-951A-4FBD59E38ED1}" srcOrd="2" destOrd="0" presId="urn:microsoft.com/office/officeart/2018/5/layout/IconCircleLabelList"/>
    <dgm:cxn modelId="{4547F6C8-9FA6-416F-A633-006B8F0C69CE}" type="presParOf" srcId="{03408F67-CB31-40C3-951A-4FBD59E38ED1}" destId="{03E81ADB-3E36-4B7D-B7CB-6BEF73B3BA66}" srcOrd="0" destOrd="0" presId="urn:microsoft.com/office/officeart/2018/5/layout/IconCircleLabelList"/>
    <dgm:cxn modelId="{27F4A422-E1EA-410C-9822-E171BCFD30DB}" type="presParOf" srcId="{03408F67-CB31-40C3-951A-4FBD59E38ED1}" destId="{B212A0EF-5F36-4C6C-9AD3-EE842363DB3F}" srcOrd="1" destOrd="0" presId="urn:microsoft.com/office/officeart/2018/5/layout/IconCircleLabelList"/>
    <dgm:cxn modelId="{5822AD5C-7F58-4335-9DAB-2E90F6738105}" type="presParOf" srcId="{03408F67-CB31-40C3-951A-4FBD59E38ED1}" destId="{CE6B40F3-2B9E-4547-BF32-06FD26A8F9B4}" srcOrd="2" destOrd="0" presId="urn:microsoft.com/office/officeart/2018/5/layout/IconCircleLabelList"/>
    <dgm:cxn modelId="{045DCDB1-60E6-478C-8C6F-D0B4FE02FE28}" type="presParOf" srcId="{03408F67-CB31-40C3-951A-4FBD59E38ED1}" destId="{B8757C3A-A5CD-4446-BCD5-A4991F3B6DBC}" srcOrd="3" destOrd="0" presId="urn:microsoft.com/office/officeart/2018/5/layout/IconCircleLabelList"/>
    <dgm:cxn modelId="{5BDCC63B-F2C6-4261-ABBF-86C07B385A1C}" type="presParOf" srcId="{4D83C5FA-DF61-42C9-B919-93DAA2EA75E5}" destId="{61960151-8C61-409A-A01A-D6F7BAAB8885}" srcOrd="3" destOrd="0" presId="urn:microsoft.com/office/officeart/2018/5/layout/IconCircleLabelList"/>
    <dgm:cxn modelId="{EDBE61EC-C94E-475B-8435-5372913A3CDF}" type="presParOf" srcId="{4D83C5FA-DF61-42C9-B919-93DAA2EA75E5}" destId="{764227CB-39CD-42BE-8442-8EA0ECF5504C}" srcOrd="4" destOrd="0" presId="urn:microsoft.com/office/officeart/2018/5/layout/IconCircleLabelList"/>
    <dgm:cxn modelId="{7B0E7200-85CB-4340-8D47-B3827F57444D}" type="presParOf" srcId="{764227CB-39CD-42BE-8442-8EA0ECF5504C}" destId="{68506D9D-F94B-416E-9AAF-70851F338EBE}" srcOrd="0" destOrd="0" presId="urn:microsoft.com/office/officeart/2018/5/layout/IconCircleLabelList"/>
    <dgm:cxn modelId="{4EF5D391-2E0B-4239-AA2B-8F604B026A49}" type="presParOf" srcId="{764227CB-39CD-42BE-8442-8EA0ECF5504C}" destId="{48DB6DF1-A6BD-4C50-92F9-4333AA245647}" srcOrd="1" destOrd="0" presId="urn:microsoft.com/office/officeart/2018/5/layout/IconCircleLabelList"/>
    <dgm:cxn modelId="{838F000E-2314-4E90-A174-C452F47B5936}" type="presParOf" srcId="{764227CB-39CD-42BE-8442-8EA0ECF5504C}" destId="{40AFF985-9A65-4971-B8BA-4BFF3F7E8AAC}" srcOrd="2" destOrd="0" presId="urn:microsoft.com/office/officeart/2018/5/layout/IconCircleLabelList"/>
    <dgm:cxn modelId="{F5DF3D27-4EF4-47F3-BC43-BC9A24EC89D2}" type="presParOf" srcId="{764227CB-39CD-42BE-8442-8EA0ECF5504C}" destId="{C430971D-8E06-4452-84BA-87BB867AEEA1}"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E935465-302B-492C-8963-4361E3A55DDD}" type="doc">
      <dgm:prSet loTypeId="urn:microsoft.com/office/officeart/2018/2/layout/IconLabelList" loCatId="icon" qsTypeId="urn:microsoft.com/office/officeart/2005/8/quickstyle/simple1" qsCatId="simple" csTypeId="urn:microsoft.com/office/officeart/2018/5/colors/Iconchunking_neutralbg_colorful5" csCatId="colorful" phldr="1"/>
      <dgm:spPr/>
      <dgm:t>
        <a:bodyPr/>
        <a:lstStyle/>
        <a:p>
          <a:endParaRPr lang="en-US"/>
        </a:p>
      </dgm:t>
    </dgm:pt>
    <dgm:pt modelId="{3AA68011-F22C-4407-82CC-7D4261F87B71}">
      <dgm:prSet/>
      <dgm:spPr/>
      <dgm:t>
        <a:bodyPr/>
        <a:lstStyle/>
        <a:p>
          <a:pPr>
            <a:lnSpc>
              <a:spcPct val="100000"/>
            </a:lnSpc>
          </a:pPr>
          <a:r>
            <a:rPr lang="en-US" dirty="0"/>
            <a:t>Unlawful transfer of property using falsified documents</a:t>
          </a:r>
        </a:p>
      </dgm:t>
    </dgm:pt>
    <dgm:pt modelId="{2DA78AF2-8A8F-4CA5-B9FD-ACCFA1EC1CA8}" type="parTrans" cxnId="{9064F356-EEFA-45DF-81D6-E3ACFC591555}">
      <dgm:prSet/>
      <dgm:spPr/>
      <dgm:t>
        <a:bodyPr/>
        <a:lstStyle/>
        <a:p>
          <a:endParaRPr lang="en-US"/>
        </a:p>
      </dgm:t>
    </dgm:pt>
    <dgm:pt modelId="{EE5713F7-7FAA-434D-B3B3-2B0B08D4B34C}" type="sibTrans" cxnId="{9064F356-EEFA-45DF-81D6-E3ACFC591555}">
      <dgm:prSet/>
      <dgm:spPr/>
      <dgm:t>
        <a:bodyPr/>
        <a:lstStyle/>
        <a:p>
          <a:endParaRPr lang="en-US"/>
        </a:p>
      </dgm:t>
    </dgm:pt>
    <dgm:pt modelId="{05427829-B758-4C91-8D06-7B2347200D28}">
      <dgm:prSet/>
      <dgm:spPr/>
      <dgm:t>
        <a:bodyPr/>
        <a:lstStyle/>
        <a:p>
          <a:pPr>
            <a:lnSpc>
              <a:spcPct val="100000"/>
            </a:lnSpc>
          </a:pPr>
          <a:r>
            <a:rPr lang="en-US" dirty="0"/>
            <a:t>Forged signatures or identity theft</a:t>
          </a:r>
        </a:p>
      </dgm:t>
    </dgm:pt>
    <dgm:pt modelId="{89CCF0F6-4E55-4E8D-AF09-9A1D785D8944}" type="parTrans" cxnId="{D4E926CE-80A9-46B6-B5A4-5F5676055C46}">
      <dgm:prSet/>
      <dgm:spPr/>
      <dgm:t>
        <a:bodyPr/>
        <a:lstStyle/>
        <a:p>
          <a:endParaRPr lang="en-US"/>
        </a:p>
      </dgm:t>
    </dgm:pt>
    <dgm:pt modelId="{A27274D6-D9D7-4BEB-BB98-C9145A891170}" type="sibTrans" cxnId="{D4E926CE-80A9-46B6-B5A4-5F5676055C46}">
      <dgm:prSet/>
      <dgm:spPr/>
      <dgm:t>
        <a:bodyPr/>
        <a:lstStyle/>
        <a:p>
          <a:endParaRPr lang="en-US"/>
        </a:p>
      </dgm:t>
    </dgm:pt>
    <dgm:pt modelId="{6A51C0D5-30F4-43A3-9E09-8904C7B10956}">
      <dgm:prSet/>
      <dgm:spPr/>
      <dgm:t>
        <a:bodyPr/>
        <a:lstStyle/>
        <a:p>
          <a:pPr>
            <a:lnSpc>
              <a:spcPct val="100000"/>
            </a:lnSpc>
          </a:pPr>
          <a:r>
            <a:rPr lang="en-US"/>
            <a:t>Victims often unaware until major issues arise</a:t>
          </a:r>
        </a:p>
      </dgm:t>
    </dgm:pt>
    <dgm:pt modelId="{267490C9-08CB-4408-B511-868526B408D7}" type="parTrans" cxnId="{DEE98855-5C42-42F0-85F9-6DF05D6AD83B}">
      <dgm:prSet/>
      <dgm:spPr/>
      <dgm:t>
        <a:bodyPr/>
        <a:lstStyle/>
        <a:p>
          <a:endParaRPr lang="en-US"/>
        </a:p>
      </dgm:t>
    </dgm:pt>
    <dgm:pt modelId="{BBD3424B-2429-4103-BB00-24DB5DE74036}" type="sibTrans" cxnId="{DEE98855-5C42-42F0-85F9-6DF05D6AD83B}">
      <dgm:prSet/>
      <dgm:spPr/>
      <dgm:t>
        <a:bodyPr/>
        <a:lstStyle/>
        <a:p>
          <a:endParaRPr lang="en-US"/>
        </a:p>
      </dgm:t>
    </dgm:pt>
    <dgm:pt modelId="{42342DBD-B360-445E-88F0-0B5EF158295A}" type="pres">
      <dgm:prSet presAssocID="{2E935465-302B-492C-8963-4361E3A55DDD}" presName="root" presStyleCnt="0">
        <dgm:presLayoutVars>
          <dgm:dir/>
          <dgm:resizeHandles val="exact"/>
        </dgm:presLayoutVars>
      </dgm:prSet>
      <dgm:spPr/>
    </dgm:pt>
    <dgm:pt modelId="{0644C27E-E353-4685-A2F1-920714B7C4FF}" type="pres">
      <dgm:prSet presAssocID="{3AA68011-F22C-4407-82CC-7D4261F87B71}" presName="compNode" presStyleCnt="0"/>
      <dgm:spPr/>
    </dgm:pt>
    <dgm:pt modelId="{E1B51A70-DBAE-43D8-A902-4404CA98D5DE}" type="pres">
      <dgm:prSet presAssocID="{3AA68011-F22C-4407-82CC-7D4261F87B71}"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ument"/>
        </a:ext>
      </dgm:extLst>
    </dgm:pt>
    <dgm:pt modelId="{6E088EA7-7CB4-4AB3-99D1-58AC4D771AF1}" type="pres">
      <dgm:prSet presAssocID="{3AA68011-F22C-4407-82CC-7D4261F87B71}" presName="spaceRect" presStyleCnt="0"/>
      <dgm:spPr/>
    </dgm:pt>
    <dgm:pt modelId="{BCBBBA72-C33F-4877-996A-96E643FBD026}" type="pres">
      <dgm:prSet presAssocID="{3AA68011-F22C-4407-82CC-7D4261F87B71}" presName="textRect" presStyleLbl="revTx" presStyleIdx="0" presStyleCnt="3">
        <dgm:presLayoutVars>
          <dgm:chMax val="1"/>
          <dgm:chPref val="1"/>
        </dgm:presLayoutVars>
      </dgm:prSet>
      <dgm:spPr/>
    </dgm:pt>
    <dgm:pt modelId="{FF6B3FAA-88DD-4DF1-8759-24D2A85F5E2C}" type="pres">
      <dgm:prSet presAssocID="{EE5713F7-7FAA-434D-B3B3-2B0B08D4B34C}" presName="sibTrans" presStyleCnt="0"/>
      <dgm:spPr/>
    </dgm:pt>
    <dgm:pt modelId="{1F5AB915-3A15-49D7-83E0-E2AF252AC373}" type="pres">
      <dgm:prSet presAssocID="{05427829-B758-4C91-8D06-7B2347200D28}" presName="compNode" presStyleCnt="0"/>
      <dgm:spPr/>
    </dgm:pt>
    <dgm:pt modelId="{16AC1DB6-66AF-4C42-BC23-43B35E4CB490}" type="pres">
      <dgm:prSet presAssocID="{05427829-B758-4C91-8D06-7B2347200D28}"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mployee Badge"/>
        </a:ext>
      </dgm:extLst>
    </dgm:pt>
    <dgm:pt modelId="{42B3D0F7-F674-4E2D-8F7E-5A29F1A186F0}" type="pres">
      <dgm:prSet presAssocID="{05427829-B758-4C91-8D06-7B2347200D28}" presName="spaceRect" presStyleCnt="0"/>
      <dgm:spPr/>
    </dgm:pt>
    <dgm:pt modelId="{B44D05CC-E676-43A6-B3BE-85AC6F5576C1}" type="pres">
      <dgm:prSet presAssocID="{05427829-B758-4C91-8D06-7B2347200D28}" presName="textRect" presStyleLbl="revTx" presStyleIdx="1" presStyleCnt="3">
        <dgm:presLayoutVars>
          <dgm:chMax val="1"/>
          <dgm:chPref val="1"/>
        </dgm:presLayoutVars>
      </dgm:prSet>
      <dgm:spPr/>
    </dgm:pt>
    <dgm:pt modelId="{7083D963-A452-4187-A27E-C8A0391824FF}" type="pres">
      <dgm:prSet presAssocID="{A27274D6-D9D7-4BEB-BB98-C9145A891170}" presName="sibTrans" presStyleCnt="0"/>
      <dgm:spPr/>
    </dgm:pt>
    <dgm:pt modelId="{55A19C1C-52F4-43A3-8204-EBFC743AE6B7}" type="pres">
      <dgm:prSet presAssocID="{6A51C0D5-30F4-43A3-9E09-8904C7B10956}" presName="compNode" presStyleCnt="0"/>
      <dgm:spPr/>
    </dgm:pt>
    <dgm:pt modelId="{767396C7-A3B9-4B35-B18A-1D14E20AAFD5}" type="pres">
      <dgm:prSet presAssocID="{6A51C0D5-30F4-43A3-9E09-8904C7B1095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arning"/>
        </a:ext>
      </dgm:extLst>
    </dgm:pt>
    <dgm:pt modelId="{09D82B27-A729-4A59-A235-29CA5704F919}" type="pres">
      <dgm:prSet presAssocID="{6A51C0D5-30F4-43A3-9E09-8904C7B10956}" presName="spaceRect" presStyleCnt="0"/>
      <dgm:spPr/>
    </dgm:pt>
    <dgm:pt modelId="{3682ECAD-38AC-4446-9AC3-34B2D16A4263}" type="pres">
      <dgm:prSet presAssocID="{6A51C0D5-30F4-43A3-9E09-8904C7B10956}" presName="textRect" presStyleLbl="revTx" presStyleIdx="2" presStyleCnt="3">
        <dgm:presLayoutVars>
          <dgm:chMax val="1"/>
          <dgm:chPref val="1"/>
        </dgm:presLayoutVars>
      </dgm:prSet>
      <dgm:spPr/>
    </dgm:pt>
  </dgm:ptLst>
  <dgm:cxnLst>
    <dgm:cxn modelId="{672A181E-D568-472E-9C1C-B60B20638845}" type="presOf" srcId="{05427829-B758-4C91-8D06-7B2347200D28}" destId="{B44D05CC-E676-43A6-B3BE-85AC6F5576C1}" srcOrd="0" destOrd="0" presId="urn:microsoft.com/office/officeart/2018/2/layout/IconLabelList"/>
    <dgm:cxn modelId="{9500B823-362B-41A3-8574-B59165DE56A1}" type="presOf" srcId="{6A51C0D5-30F4-43A3-9E09-8904C7B10956}" destId="{3682ECAD-38AC-4446-9AC3-34B2D16A4263}" srcOrd="0" destOrd="0" presId="urn:microsoft.com/office/officeart/2018/2/layout/IconLabelList"/>
    <dgm:cxn modelId="{866C6B27-8350-4A0F-9DA7-A329993355EC}" type="presOf" srcId="{3AA68011-F22C-4407-82CC-7D4261F87B71}" destId="{BCBBBA72-C33F-4877-996A-96E643FBD026}" srcOrd="0" destOrd="0" presId="urn:microsoft.com/office/officeart/2018/2/layout/IconLabelList"/>
    <dgm:cxn modelId="{0076C12E-88F9-461C-8CD8-7BD902259B0B}" type="presOf" srcId="{2E935465-302B-492C-8963-4361E3A55DDD}" destId="{42342DBD-B360-445E-88F0-0B5EF158295A}" srcOrd="0" destOrd="0" presId="urn:microsoft.com/office/officeart/2018/2/layout/IconLabelList"/>
    <dgm:cxn modelId="{DEE98855-5C42-42F0-85F9-6DF05D6AD83B}" srcId="{2E935465-302B-492C-8963-4361E3A55DDD}" destId="{6A51C0D5-30F4-43A3-9E09-8904C7B10956}" srcOrd="2" destOrd="0" parTransId="{267490C9-08CB-4408-B511-868526B408D7}" sibTransId="{BBD3424B-2429-4103-BB00-24DB5DE74036}"/>
    <dgm:cxn modelId="{9064F356-EEFA-45DF-81D6-E3ACFC591555}" srcId="{2E935465-302B-492C-8963-4361E3A55DDD}" destId="{3AA68011-F22C-4407-82CC-7D4261F87B71}" srcOrd="0" destOrd="0" parTransId="{2DA78AF2-8A8F-4CA5-B9FD-ACCFA1EC1CA8}" sibTransId="{EE5713F7-7FAA-434D-B3B3-2B0B08D4B34C}"/>
    <dgm:cxn modelId="{D4E926CE-80A9-46B6-B5A4-5F5676055C46}" srcId="{2E935465-302B-492C-8963-4361E3A55DDD}" destId="{05427829-B758-4C91-8D06-7B2347200D28}" srcOrd="1" destOrd="0" parTransId="{89CCF0F6-4E55-4E8D-AF09-9A1D785D8944}" sibTransId="{A27274D6-D9D7-4BEB-BB98-C9145A891170}"/>
    <dgm:cxn modelId="{7E000D1D-BFD6-4386-9C68-8E4ED2A07223}" type="presParOf" srcId="{42342DBD-B360-445E-88F0-0B5EF158295A}" destId="{0644C27E-E353-4685-A2F1-920714B7C4FF}" srcOrd="0" destOrd="0" presId="urn:microsoft.com/office/officeart/2018/2/layout/IconLabelList"/>
    <dgm:cxn modelId="{F39D4F1B-1F48-43D7-98BA-E77933D22723}" type="presParOf" srcId="{0644C27E-E353-4685-A2F1-920714B7C4FF}" destId="{E1B51A70-DBAE-43D8-A902-4404CA98D5DE}" srcOrd="0" destOrd="0" presId="urn:microsoft.com/office/officeart/2018/2/layout/IconLabelList"/>
    <dgm:cxn modelId="{700DB81B-1185-492A-A44B-4C285ACF0278}" type="presParOf" srcId="{0644C27E-E353-4685-A2F1-920714B7C4FF}" destId="{6E088EA7-7CB4-4AB3-99D1-58AC4D771AF1}" srcOrd="1" destOrd="0" presId="urn:microsoft.com/office/officeart/2018/2/layout/IconLabelList"/>
    <dgm:cxn modelId="{E251D9F8-1D98-4B56-92C0-EC81E204940F}" type="presParOf" srcId="{0644C27E-E353-4685-A2F1-920714B7C4FF}" destId="{BCBBBA72-C33F-4877-996A-96E643FBD026}" srcOrd="2" destOrd="0" presId="urn:microsoft.com/office/officeart/2018/2/layout/IconLabelList"/>
    <dgm:cxn modelId="{C384A758-6877-4A3A-9072-B8DC81714939}" type="presParOf" srcId="{42342DBD-B360-445E-88F0-0B5EF158295A}" destId="{FF6B3FAA-88DD-4DF1-8759-24D2A85F5E2C}" srcOrd="1" destOrd="0" presId="urn:microsoft.com/office/officeart/2018/2/layout/IconLabelList"/>
    <dgm:cxn modelId="{2CE39B9E-3DC2-46FE-B6A4-F172CADE83DF}" type="presParOf" srcId="{42342DBD-B360-445E-88F0-0B5EF158295A}" destId="{1F5AB915-3A15-49D7-83E0-E2AF252AC373}" srcOrd="2" destOrd="0" presId="urn:microsoft.com/office/officeart/2018/2/layout/IconLabelList"/>
    <dgm:cxn modelId="{75D19973-6603-4413-9592-B703B841F3C9}" type="presParOf" srcId="{1F5AB915-3A15-49D7-83E0-E2AF252AC373}" destId="{16AC1DB6-66AF-4C42-BC23-43B35E4CB490}" srcOrd="0" destOrd="0" presId="urn:microsoft.com/office/officeart/2018/2/layout/IconLabelList"/>
    <dgm:cxn modelId="{10C876C3-8E2E-4AB2-879B-A8ED6E12C3B5}" type="presParOf" srcId="{1F5AB915-3A15-49D7-83E0-E2AF252AC373}" destId="{42B3D0F7-F674-4E2D-8F7E-5A29F1A186F0}" srcOrd="1" destOrd="0" presId="urn:microsoft.com/office/officeart/2018/2/layout/IconLabelList"/>
    <dgm:cxn modelId="{36C9E1A6-C821-4E55-9D8C-41CF1F726532}" type="presParOf" srcId="{1F5AB915-3A15-49D7-83E0-E2AF252AC373}" destId="{B44D05CC-E676-43A6-B3BE-85AC6F5576C1}" srcOrd="2" destOrd="0" presId="urn:microsoft.com/office/officeart/2018/2/layout/IconLabelList"/>
    <dgm:cxn modelId="{F03F2655-DC49-4349-9F31-2742B0E22D78}" type="presParOf" srcId="{42342DBD-B360-445E-88F0-0B5EF158295A}" destId="{7083D963-A452-4187-A27E-C8A0391824FF}" srcOrd="3" destOrd="0" presId="urn:microsoft.com/office/officeart/2018/2/layout/IconLabelList"/>
    <dgm:cxn modelId="{66E27ECA-D3EB-48B0-80FA-67A58D3516FD}" type="presParOf" srcId="{42342DBD-B360-445E-88F0-0B5EF158295A}" destId="{55A19C1C-52F4-43A3-8204-EBFC743AE6B7}" srcOrd="4" destOrd="0" presId="urn:microsoft.com/office/officeart/2018/2/layout/IconLabelList"/>
    <dgm:cxn modelId="{5BC96CFF-14BB-41D6-9D21-3516CEBAB03F}" type="presParOf" srcId="{55A19C1C-52F4-43A3-8204-EBFC743AE6B7}" destId="{767396C7-A3B9-4B35-B18A-1D14E20AAFD5}" srcOrd="0" destOrd="0" presId="urn:microsoft.com/office/officeart/2018/2/layout/IconLabelList"/>
    <dgm:cxn modelId="{B6C5AF11-AEB5-4157-8CD1-735522A7FB34}" type="presParOf" srcId="{55A19C1C-52F4-43A3-8204-EBFC743AE6B7}" destId="{09D82B27-A729-4A59-A235-29CA5704F919}" srcOrd="1" destOrd="0" presId="urn:microsoft.com/office/officeart/2018/2/layout/IconLabelList"/>
    <dgm:cxn modelId="{AB6E2897-F441-4D96-BD80-58442D5E84AB}" type="presParOf" srcId="{55A19C1C-52F4-43A3-8204-EBFC743AE6B7}" destId="{3682ECAD-38AC-4446-9AC3-34B2D16A426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75FB73-0520-4815-A199-893A6E418FD3}" type="doc">
      <dgm:prSet loTypeId="urn:microsoft.com/office/officeart/2005/8/layout/hierarchy3" loCatId="hierarchy" qsTypeId="urn:microsoft.com/office/officeart/2005/8/quickstyle/simple1" qsCatId="simple" csTypeId="urn:microsoft.com/office/officeart/2005/8/colors/colorful1" csCatId="colorful" phldr="1"/>
      <dgm:spPr/>
      <dgm:t>
        <a:bodyPr/>
        <a:lstStyle/>
        <a:p>
          <a:endParaRPr lang="en-US"/>
        </a:p>
      </dgm:t>
    </dgm:pt>
    <dgm:pt modelId="{3D49F332-8F8A-4730-86AD-ADC1FAAC9AA2}">
      <dgm:prSet/>
      <dgm:spPr>
        <a:solidFill>
          <a:srgbClr val="FFC000"/>
        </a:solidFill>
      </dgm:spPr>
      <dgm:t>
        <a:bodyPr/>
        <a:lstStyle/>
        <a:p>
          <a:r>
            <a:rPr lang="en-US" dirty="0"/>
            <a:t>Vacant Land</a:t>
          </a:r>
        </a:p>
      </dgm:t>
    </dgm:pt>
    <dgm:pt modelId="{CAE279AC-DAE1-4603-B179-B49FBC2E05B5}" type="parTrans" cxnId="{85AE5372-6DAF-4E6D-A731-20FD6D36174F}">
      <dgm:prSet/>
      <dgm:spPr/>
      <dgm:t>
        <a:bodyPr/>
        <a:lstStyle/>
        <a:p>
          <a:endParaRPr lang="en-US"/>
        </a:p>
      </dgm:t>
    </dgm:pt>
    <dgm:pt modelId="{63B4AB76-D43C-42FC-A5DE-6D5A5FADFAB5}" type="sibTrans" cxnId="{85AE5372-6DAF-4E6D-A731-20FD6D36174F}">
      <dgm:prSet/>
      <dgm:spPr/>
      <dgm:t>
        <a:bodyPr/>
        <a:lstStyle/>
        <a:p>
          <a:endParaRPr lang="en-US"/>
        </a:p>
      </dgm:t>
    </dgm:pt>
    <dgm:pt modelId="{796FA823-B09D-4D39-9113-22EEA11CDF7D}">
      <dgm:prSet/>
      <dgm:spPr/>
      <dgm:t>
        <a:bodyPr/>
        <a:lstStyle/>
        <a:p>
          <a:r>
            <a:rPr lang="en-US" dirty="0"/>
            <a:t>Inherited Properties </a:t>
          </a:r>
        </a:p>
      </dgm:t>
    </dgm:pt>
    <dgm:pt modelId="{B14D212B-1370-4C3F-B264-3AB762D2431F}" type="parTrans" cxnId="{760B44FC-4AD1-4279-BC79-F7AABD6085DB}">
      <dgm:prSet/>
      <dgm:spPr/>
      <dgm:t>
        <a:bodyPr/>
        <a:lstStyle/>
        <a:p>
          <a:endParaRPr lang="en-US"/>
        </a:p>
      </dgm:t>
    </dgm:pt>
    <dgm:pt modelId="{0B1D416C-521A-4716-BCE2-BEAA110B39AF}" type="sibTrans" cxnId="{760B44FC-4AD1-4279-BC79-F7AABD6085DB}">
      <dgm:prSet/>
      <dgm:spPr/>
      <dgm:t>
        <a:bodyPr/>
        <a:lstStyle/>
        <a:p>
          <a:endParaRPr lang="en-US"/>
        </a:p>
      </dgm:t>
    </dgm:pt>
    <dgm:pt modelId="{851F3F10-BA3C-4D86-9647-0BC28ACA804D}">
      <dgm:prSet/>
      <dgm:spPr/>
      <dgm:t>
        <a:bodyPr/>
        <a:lstStyle/>
        <a:p>
          <a:r>
            <a:rPr lang="en-US" dirty="0"/>
            <a:t>Properties with Liens or Violations</a:t>
          </a:r>
        </a:p>
      </dgm:t>
    </dgm:pt>
    <dgm:pt modelId="{DDD4DB4B-2886-4A99-9278-3F3AA9D64624}" type="parTrans" cxnId="{A4A31675-011E-416D-8303-093BFDD4E523}">
      <dgm:prSet/>
      <dgm:spPr/>
      <dgm:t>
        <a:bodyPr/>
        <a:lstStyle/>
        <a:p>
          <a:endParaRPr lang="en-US"/>
        </a:p>
      </dgm:t>
    </dgm:pt>
    <dgm:pt modelId="{971E101A-3328-4B03-A572-3D3FF5C38253}" type="sibTrans" cxnId="{A4A31675-011E-416D-8303-093BFDD4E523}">
      <dgm:prSet/>
      <dgm:spPr/>
      <dgm:t>
        <a:bodyPr/>
        <a:lstStyle/>
        <a:p>
          <a:endParaRPr lang="en-US"/>
        </a:p>
      </dgm:t>
    </dgm:pt>
    <dgm:pt modelId="{C2FBCC10-B7C3-4868-96D7-02522F80A918}">
      <dgm:prSet/>
      <dgm:spPr/>
      <dgm:t>
        <a:bodyPr/>
        <a:lstStyle/>
        <a:p>
          <a:r>
            <a:rPr lang="en-US"/>
            <a:t>Unoccupied Homes</a:t>
          </a:r>
          <a:endParaRPr lang="en-US" dirty="0"/>
        </a:p>
      </dgm:t>
    </dgm:pt>
    <dgm:pt modelId="{6447347E-58FE-4ADE-BA1D-47E2CFA92886}" type="parTrans" cxnId="{F41C3B10-DD4C-455F-A660-35BEE3F10A35}">
      <dgm:prSet/>
      <dgm:spPr/>
      <dgm:t>
        <a:bodyPr/>
        <a:lstStyle/>
        <a:p>
          <a:endParaRPr lang="en-US"/>
        </a:p>
      </dgm:t>
    </dgm:pt>
    <dgm:pt modelId="{95C0E05E-9597-4263-9E80-D313BF54B535}" type="sibTrans" cxnId="{F41C3B10-DD4C-455F-A660-35BEE3F10A35}">
      <dgm:prSet/>
      <dgm:spPr/>
      <dgm:t>
        <a:bodyPr/>
        <a:lstStyle/>
        <a:p>
          <a:endParaRPr lang="en-US"/>
        </a:p>
      </dgm:t>
    </dgm:pt>
    <dgm:pt modelId="{9AE3B849-C792-47FB-9A9E-ED7F7FF3FB95}" type="pres">
      <dgm:prSet presAssocID="{3D75FB73-0520-4815-A199-893A6E418FD3}" presName="diagram" presStyleCnt="0">
        <dgm:presLayoutVars>
          <dgm:chPref val="1"/>
          <dgm:dir/>
          <dgm:animOne val="branch"/>
          <dgm:animLvl val="lvl"/>
          <dgm:resizeHandles/>
        </dgm:presLayoutVars>
      </dgm:prSet>
      <dgm:spPr/>
    </dgm:pt>
    <dgm:pt modelId="{6AA6D847-A53B-4421-868C-FA897BA7B6C4}" type="pres">
      <dgm:prSet presAssocID="{3D49F332-8F8A-4730-86AD-ADC1FAAC9AA2}" presName="root" presStyleCnt="0"/>
      <dgm:spPr/>
    </dgm:pt>
    <dgm:pt modelId="{6CAA0DCD-0557-40A2-9589-2DE5A773940A}" type="pres">
      <dgm:prSet presAssocID="{3D49F332-8F8A-4730-86AD-ADC1FAAC9AA2}" presName="rootComposite" presStyleCnt="0"/>
      <dgm:spPr/>
    </dgm:pt>
    <dgm:pt modelId="{738FF19B-B894-430A-A9E6-D39148E2E198}" type="pres">
      <dgm:prSet presAssocID="{3D49F332-8F8A-4730-86AD-ADC1FAAC9AA2}" presName="rootText" presStyleLbl="node1" presStyleIdx="0" presStyleCnt="4"/>
      <dgm:spPr/>
    </dgm:pt>
    <dgm:pt modelId="{2FC73D07-B799-42B0-A398-15AB69E099B9}" type="pres">
      <dgm:prSet presAssocID="{3D49F332-8F8A-4730-86AD-ADC1FAAC9AA2}" presName="rootConnector" presStyleLbl="node1" presStyleIdx="0" presStyleCnt="4"/>
      <dgm:spPr/>
    </dgm:pt>
    <dgm:pt modelId="{F151C263-66B5-48C4-B523-EA293759480A}" type="pres">
      <dgm:prSet presAssocID="{3D49F332-8F8A-4730-86AD-ADC1FAAC9AA2}" presName="childShape" presStyleCnt="0"/>
      <dgm:spPr/>
    </dgm:pt>
    <dgm:pt modelId="{80DAAE7B-C213-4F12-9413-86AD890175E2}" type="pres">
      <dgm:prSet presAssocID="{C2FBCC10-B7C3-4868-96D7-02522F80A918}" presName="root" presStyleCnt="0"/>
      <dgm:spPr/>
    </dgm:pt>
    <dgm:pt modelId="{2541ED3C-F8D2-4E49-A436-6E45E89AF775}" type="pres">
      <dgm:prSet presAssocID="{C2FBCC10-B7C3-4868-96D7-02522F80A918}" presName="rootComposite" presStyleCnt="0"/>
      <dgm:spPr/>
    </dgm:pt>
    <dgm:pt modelId="{A1BD75EE-B295-4B8F-B3E5-D6832CFFA615}" type="pres">
      <dgm:prSet presAssocID="{C2FBCC10-B7C3-4868-96D7-02522F80A918}" presName="rootText" presStyleLbl="node1" presStyleIdx="1" presStyleCnt="4"/>
      <dgm:spPr/>
    </dgm:pt>
    <dgm:pt modelId="{966BBDC5-81A3-4CCF-A7E6-F75032DED4D6}" type="pres">
      <dgm:prSet presAssocID="{C2FBCC10-B7C3-4868-96D7-02522F80A918}" presName="rootConnector" presStyleLbl="node1" presStyleIdx="1" presStyleCnt="4"/>
      <dgm:spPr/>
    </dgm:pt>
    <dgm:pt modelId="{470E3BC7-A1B0-4951-8CB7-4F61B411F702}" type="pres">
      <dgm:prSet presAssocID="{C2FBCC10-B7C3-4868-96D7-02522F80A918}" presName="childShape" presStyleCnt="0"/>
      <dgm:spPr/>
    </dgm:pt>
    <dgm:pt modelId="{30CD1735-E4C0-43C3-BE64-9F57D492A9A9}" type="pres">
      <dgm:prSet presAssocID="{796FA823-B09D-4D39-9113-22EEA11CDF7D}" presName="root" presStyleCnt="0"/>
      <dgm:spPr/>
    </dgm:pt>
    <dgm:pt modelId="{3E5BF6F4-9D9B-47E5-9693-6773011351AE}" type="pres">
      <dgm:prSet presAssocID="{796FA823-B09D-4D39-9113-22EEA11CDF7D}" presName="rootComposite" presStyleCnt="0"/>
      <dgm:spPr/>
    </dgm:pt>
    <dgm:pt modelId="{F5C1D916-1519-4F08-B78F-F62EA8BF3317}" type="pres">
      <dgm:prSet presAssocID="{796FA823-B09D-4D39-9113-22EEA11CDF7D}" presName="rootText" presStyleLbl="node1" presStyleIdx="2" presStyleCnt="4"/>
      <dgm:spPr/>
    </dgm:pt>
    <dgm:pt modelId="{F9CFEDB1-A63A-4A9D-AFD2-E2B3082E0E3D}" type="pres">
      <dgm:prSet presAssocID="{796FA823-B09D-4D39-9113-22EEA11CDF7D}" presName="rootConnector" presStyleLbl="node1" presStyleIdx="2" presStyleCnt="4"/>
      <dgm:spPr/>
    </dgm:pt>
    <dgm:pt modelId="{868D024C-F04E-4426-878A-6ECB58B4B582}" type="pres">
      <dgm:prSet presAssocID="{796FA823-B09D-4D39-9113-22EEA11CDF7D}" presName="childShape" presStyleCnt="0"/>
      <dgm:spPr/>
    </dgm:pt>
    <dgm:pt modelId="{BEB0391E-09C6-4D14-864C-17B71D1CAA67}" type="pres">
      <dgm:prSet presAssocID="{851F3F10-BA3C-4D86-9647-0BC28ACA804D}" presName="root" presStyleCnt="0"/>
      <dgm:spPr/>
    </dgm:pt>
    <dgm:pt modelId="{907BE7DA-340F-4869-93C9-AFBD7E5EDEE0}" type="pres">
      <dgm:prSet presAssocID="{851F3F10-BA3C-4D86-9647-0BC28ACA804D}" presName="rootComposite" presStyleCnt="0"/>
      <dgm:spPr/>
    </dgm:pt>
    <dgm:pt modelId="{21297187-80C7-46EB-B51D-5F2843729A07}" type="pres">
      <dgm:prSet presAssocID="{851F3F10-BA3C-4D86-9647-0BC28ACA804D}" presName="rootText" presStyleLbl="node1" presStyleIdx="3" presStyleCnt="4"/>
      <dgm:spPr/>
    </dgm:pt>
    <dgm:pt modelId="{4726B2F3-774D-4AC9-965B-4D7AAC26699E}" type="pres">
      <dgm:prSet presAssocID="{851F3F10-BA3C-4D86-9647-0BC28ACA804D}" presName="rootConnector" presStyleLbl="node1" presStyleIdx="3" presStyleCnt="4"/>
      <dgm:spPr/>
    </dgm:pt>
    <dgm:pt modelId="{9E039466-9915-49B3-9BC4-F7B860830E53}" type="pres">
      <dgm:prSet presAssocID="{851F3F10-BA3C-4D86-9647-0BC28ACA804D}" presName="childShape" presStyleCnt="0"/>
      <dgm:spPr/>
    </dgm:pt>
  </dgm:ptLst>
  <dgm:cxnLst>
    <dgm:cxn modelId="{B3DA3D09-A335-4C1C-9DEB-AEAA7DBB3675}" type="presOf" srcId="{851F3F10-BA3C-4D86-9647-0BC28ACA804D}" destId="{4726B2F3-774D-4AC9-965B-4D7AAC26699E}" srcOrd="1" destOrd="0" presId="urn:microsoft.com/office/officeart/2005/8/layout/hierarchy3"/>
    <dgm:cxn modelId="{F41C3B10-DD4C-455F-A660-35BEE3F10A35}" srcId="{3D75FB73-0520-4815-A199-893A6E418FD3}" destId="{C2FBCC10-B7C3-4868-96D7-02522F80A918}" srcOrd="1" destOrd="0" parTransId="{6447347E-58FE-4ADE-BA1D-47E2CFA92886}" sibTransId="{95C0E05E-9597-4263-9E80-D313BF54B535}"/>
    <dgm:cxn modelId="{B510E018-7079-4705-8E74-B884C5A57CFE}" type="presOf" srcId="{796FA823-B09D-4D39-9113-22EEA11CDF7D}" destId="{F5C1D916-1519-4F08-B78F-F62EA8BF3317}" srcOrd="0" destOrd="0" presId="urn:microsoft.com/office/officeart/2005/8/layout/hierarchy3"/>
    <dgm:cxn modelId="{C7F53419-1E80-423B-8ED1-0579612D9D72}" type="presOf" srcId="{3D49F332-8F8A-4730-86AD-ADC1FAAC9AA2}" destId="{738FF19B-B894-430A-A9E6-D39148E2E198}" srcOrd="0" destOrd="0" presId="urn:microsoft.com/office/officeart/2005/8/layout/hierarchy3"/>
    <dgm:cxn modelId="{B9E4DF19-02C4-4BEB-BF04-3672F645DF91}" type="presOf" srcId="{796FA823-B09D-4D39-9113-22EEA11CDF7D}" destId="{F9CFEDB1-A63A-4A9D-AFD2-E2B3082E0E3D}" srcOrd="1" destOrd="0" presId="urn:microsoft.com/office/officeart/2005/8/layout/hierarchy3"/>
    <dgm:cxn modelId="{A596DA1A-1BE9-40FD-BAA4-0425403473A9}" type="presOf" srcId="{C2FBCC10-B7C3-4868-96D7-02522F80A918}" destId="{A1BD75EE-B295-4B8F-B3E5-D6832CFFA615}" srcOrd="0" destOrd="0" presId="urn:microsoft.com/office/officeart/2005/8/layout/hierarchy3"/>
    <dgm:cxn modelId="{68B82A3F-6694-4E1F-B56A-E07DE71D3B76}" type="presOf" srcId="{C2FBCC10-B7C3-4868-96D7-02522F80A918}" destId="{966BBDC5-81A3-4CCF-A7E6-F75032DED4D6}" srcOrd="1" destOrd="0" presId="urn:microsoft.com/office/officeart/2005/8/layout/hierarchy3"/>
    <dgm:cxn modelId="{85AE5372-6DAF-4E6D-A731-20FD6D36174F}" srcId="{3D75FB73-0520-4815-A199-893A6E418FD3}" destId="{3D49F332-8F8A-4730-86AD-ADC1FAAC9AA2}" srcOrd="0" destOrd="0" parTransId="{CAE279AC-DAE1-4603-B179-B49FBC2E05B5}" sibTransId="{63B4AB76-D43C-42FC-A5DE-6D5A5FADFAB5}"/>
    <dgm:cxn modelId="{A4A31675-011E-416D-8303-093BFDD4E523}" srcId="{3D75FB73-0520-4815-A199-893A6E418FD3}" destId="{851F3F10-BA3C-4D86-9647-0BC28ACA804D}" srcOrd="3" destOrd="0" parTransId="{DDD4DB4B-2886-4A99-9278-3F3AA9D64624}" sibTransId="{971E101A-3328-4B03-A572-3D3FF5C38253}"/>
    <dgm:cxn modelId="{9120B59E-C3D4-4362-9E41-6F8D9AB7A14F}" type="presOf" srcId="{3D49F332-8F8A-4730-86AD-ADC1FAAC9AA2}" destId="{2FC73D07-B799-42B0-A398-15AB69E099B9}" srcOrd="1" destOrd="0" presId="urn:microsoft.com/office/officeart/2005/8/layout/hierarchy3"/>
    <dgm:cxn modelId="{607876B2-FAFC-4851-A81C-B500CAFC460A}" type="presOf" srcId="{851F3F10-BA3C-4D86-9647-0BC28ACA804D}" destId="{21297187-80C7-46EB-B51D-5F2843729A07}" srcOrd="0" destOrd="0" presId="urn:microsoft.com/office/officeart/2005/8/layout/hierarchy3"/>
    <dgm:cxn modelId="{760B44FC-4AD1-4279-BC79-F7AABD6085DB}" srcId="{3D75FB73-0520-4815-A199-893A6E418FD3}" destId="{796FA823-B09D-4D39-9113-22EEA11CDF7D}" srcOrd="2" destOrd="0" parTransId="{B14D212B-1370-4C3F-B264-3AB762D2431F}" sibTransId="{0B1D416C-521A-4716-BCE2-BEAA110B39AF}"/>
    <dgm:cxn modelId="{9601EEFF-CF8C-4101-925F-50C640B2CF89}" type="presOf" srcId="{3D75FB73-0520-4815-A199-893A6E418FD3}" destId="{9AE3B849-C792-47FB-9A9E-ED7F7FF3FB95}" srcOrd="0" destOrd="0" presId="urn:microsoft.com/office/officeart/2005/8/layout/hierarchy3"/>
    <dgm:cxn modelId="{F8DF3603-68E2-4827-9CB9-A23159B9A147}" type="presParOf" srcId="{9AE3B849-C792-47FB-9A9E-ED7F7FF3FB95}" destId="{6AA6D847-A53B-4421-868C-FA897BA7B6C4}" srcOrd="0" destOrd="0" presId="urn:microsoft.com/office/officeart/2005/8/layout/hierarchy3"/>
    <dgm:cxn modelId="{24279BE9-D406-424D-989B-A28E56CFA59C}" type="presParOf" srcId="{6AA6D847-A53B-4421-868C-FA897BA7B6C4}" destId="{6CAA0DCD-0557-40A2-9589-2DE5A773940A}" srcOrd="0" destOrd="0" presId="urn:microsoft.com/office/officeart/2005/8/layout/hierarchy3"/>
    <dgm:cxn modelId="{9A72706D-2B9A-460E-9F67-BF58F45991E2}" type="presParOf" srcId="{6CAA0DCD-0557-40A2-9589-2DE5A773940A}" destId="{738FF19B-B894-430A-A9E6-D39148E2E198}" srcOrd="0" destOrd="0" presId="urn:microsoft.com/office/officeart/2005/8/layout/hierarchy3"/>
    <dgm:cxn modelId="{878A2235-0B24-4E10-9A06-49457035182B}" type="presParOf" srcId="{6CAA0DCD-0557-40A2-9589-2DE5A773940A}" destId="{2FC73D07-B799-42B0-A398-15AB69E099B9}" srcOrd="1" destOrd="0" presId="urn:microsoft.com/office/officeart/2005/8/layout/hierarchy3"/>
    <dgm:cxn modelId="{93CF37CB-D810-4BE6-9936-77C71E267FE2}" type="presParOf" srcId="{6AA6D847-A53B-4421-868C-FA897BA7B6C4}" destId="{F151C263-66B5-48C4-B523-EA293759480A}" srcOrd="1" destOrd="0" presId="urn:microsoft.com/office/officeart/2005/8/layout/hierarchy3"/>
    <dgm:cxn modelId="{9C974921-021C-410F-9623-492385DF4A5A}" type="presParOf" srcId="{9AE3B849-C792-47FB-9A9E-ED7F7FF3FB95}" destId="{80DAAE7B-C213-4F12-9413-86AD890175E2}" srcOrd="1" destOrd="0" presId="urn:microsoft.com/office/officeart/2005/8/layout/hierarchy3"/>
    <dgm:cxn modelId="{1B5FEAF6-6F14-424F-9A28-6E4A1E7049C4}" type="presParOf" srcId="{80DAAE7B-C213-4F12-9413-86AD890175E2}" destId="{2541ED3C-F8D2-4E49-A436-6E45E89AF775}" srcOrd="0" destOrd="0" presId="urn:microsoft.com/office/officeart/2005/8/layout/hierarchy3"/>
    <dgm:cxn modelId="{CF5D5796-4747-42C7-8C20-8AF7AA1F2109}" type="presParOf" srcId="{2541ED3C-F8D2-4E49-A436-6E45E89AF775}" destId="{A1BD75EE-B295-4B8F-B3E5-D6832CFFA615}" srcOrd="0" destOrd="0" presId="urn:microsoft.com/office/officeart/2005/8/layout/hierarchy3"/>
    <dgm:cxn modelId="{ADF747DF-2735-4C64-8CF1-BBFD5F0A7862}" type="presParOf" srcId="{2541ED3C-F8D2-4E49-A436-6E45E89AF775}" destId="{966BBDC5-81A3-4CCF-A7E6-F75032DED4D6}" srcOrd="1" destOrd="0" presId="urn:microsoft.com/office/officeart/2005/8/layout/hierarchy3"/>
    <dgm:cxn modelId="{6013CF32-5FEA-47E3-8F28-D68E0989031B}" type="presParOf" srcId="{80DAAE7B-C213-4F12-9413-86AD890175E2}" destId="{470E3BC7-A1B0-4951-8CB7-4F61B411F702}" srcOrd="1" destOrd="0" presId="urn:microsoft.com/office/officeart/2005/8/layout/hierarchy3"/>
    <dgm:cxn modelId="{BD2F4DD3-8404-4114-843F-5FC6C13A3264}" type="presParOf" srcId="{9AE3B849-C792-47FB-9A9E-ED7F7FF3FB95}" destId="{30CD1735-E4C0-43C3-BE64-9F57D492A9A9}" srcOrd="2" destOrd="0" presId="urn:microsoft.com/office/officeart/2005/8/layout/hierarchy3"/>
    <dgm:cxn modelId="{7193A468-EE23-467E-8359-A03A88D3AEB1}" type="presParOf" srcId="{30CD1735-E4C0-43C3-BE64-9F57D492A9A9}" destId="{3E5BF6F4-9D9B-47E5-9693-6773011351AE}" srcOrd="0" destOrd="0" presId="urn:microsoft.com/office/officeart/2005/8/layout/hierarchy3"/>
    <dgm:cxn modelId="{AE02D57A-BECD-4812-9558-F1F43635C644}" type="presParOf" srcId="{3E5BF6F4-9D9B-47E5-9693-6773011351AE}" destId="{F5C1D916-1519-4F08-B78F-F62EA8BF3317}" srcOrd="0" destOrd="0" presId="urn:microsoft.com/office/officeart/2005/8/layout/hierarchy3"/>
    <dgm:cxn modelId="{3952D659-ACBA-4E81-BA15-41E704105956}" type="presParOf" srcId="{3E5BF6F4-9D9B-47E5-9693-6773011351AE}" destId="{F9CFEDB1-A63A-4A9D-AFD2-E2B3082E0E3D}" srcOrd="1" destOrd="0" presId="urn:microsoft.com/office/officeart/2005/8/layout/hierarchy3"/>
    <dgm:cxn modelId="{2207AC83-764B-4A4F-9CDE-F78666E92409}" type="presParOf" srcId="{30CD1735-E4C0-43C3-BE64-9F57D492A9A9}" destId="{868D024C-F04E-4426-878A-6ECB58B4B582}" srcOrd="1" destOrd="0" presId="urn:microsoft.com/office/officeart/2005/8/layout/hierarchy3"/>
    <dgm:cxn modelId="{3DD3BEF7-D316-4D15-9DE5-9C94D317D5BB}" type="presParOf" srcId="{9AE3B849-C792-47FB-9A9E-ED7F7FF3FB95}" destId="{BEB0391E-09C6-4D14-864C-17B71D1CAA67}" srcOrd="3" destOrd="0" presId="urn:microsoft.com/office/officeart/2005/8/layout/hierarchy3"/>
    <dgm:cxn modelId="{FB2D0CDA-CE7A-47F9-B503-8EF66E3A867A}" type="presParOf" srcId="{BEB0391E-09C6-4D14-864C-17B71D1CAA67}" destId="{907BE7DA-340F-4869-93C9-AFBD7E5EDEE0}" srcOrd="0" destOrd="0" presId="urn:microsoft.com/office/officeart/2005/8/layout/hierarchy3"/>
    <dgm:cxn modelId="{3A330F36-33BA-468B-8EC9-700326A38B49}" type="presParOf" srcId="{907BE7DA-340F-4869-93C9-AFBD7E5EDEE0}" destId="{21297187-80C7-46EB-B51D-5F2843729A07}" srcOrd="0" destOrd="0" presId="urn:microsoft.com/office/officeart/2005/8/layout/hierarchy3"/>
    <dgm:cxn modelId="{E32DDAF6-A69A-42DB-A50A-0065985A4A4E}" type="presParOf" srcId="{907BE7DA-340F-4869-93C9-AFBD7E5EDEE0}" destId="{4726B2F3-774D-4AC9-965B-4D7AAC26699E}" srcOrd="1" destOrd="0" presId="urn:microsoft.com/office/officeart/2005/8/layout/hierarchy3"/>
    <dgm:cxn modelId="{B8E1B055-F1C3-47B3-9593-93893E3C5DEA}" type="presParOf" srcId="{BEB0391E-09C6-4D14-864C-17B71D1CAA67}" destId="{9E039466-9915-49B3-9BC4-F7B860830E53}"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D75FB73-0520-4815-A199-893A6E418FD3}" type="doc">
      <dgm:prSet loTypeId="urn:microsoft.com/office/officeart/2005/8/layout/hierarchy3" loCatId="hierarchy" qsTypeId="urn:microsoft.com/office/officeart/2005/8/quickstyle/simple1" qsCatId="simple" csTypeId="urn:microsoft.com/office/officeart/2005/8/colors/colorful1" csCatId="colorful" phldr="1"/>
      <dgm:spPr/>
      <dgm:t>
        <a:bodyPr/>
        <a:lstStyle/>
        <a:p>
          <a:endParaRPr lang="en-US"/>
        </a:p>
      </dgm:t>
    </dgm:pt>
    <dgm:pt modelId="{3D49F332-8F8A-4730-86AD-ADC1FAAC9AA2}">
      <dgm:prSet custT="1"/>
      <dgm:spPr/>
      <dgm:t>
        <a:bodyPr/>
        <a:lstStyle/>
        <a:p>
          <a:pPr>
            <a:buNone/>
          </a:pPr>
          <a:r>
            <a:rPr lang="en-US" sz="3200" b="0" i="0" dirty="0"/>
            <a:t>These properties are less likely to be actively monitored</a:t>
          </a:r>
          <a:endParaRPr lang="en-US" sz="3200" dirty="0"/>
        </a:p>
      </dgm:t>
    </dgm:pt>
    <dgm:pt modelId="{CAE279AC-DAE1-4603-B179-B49FBC2E05B5}" type="parTrans" cxnId="{85AE5372-6DAF-4E6D-A731-20FD6D36174F}">
      <dgm:prSet/>
      <dgm:spPr/>
      <dgm:t>
        <a:bodyPr/>
        <a:lstStyle/>
        <a:p>
          <a:endParaRPr lang="en-US"/>
        </a:p>
      </dgm:t>
    </dgm:pt>
    <dgm:pt modelId="{63B4AB76-D43C-42FC-A5DE-6D5A5FADFAB5}" type="sibTrans" cxnId="{85AE5372-6DAF-4E6D-A731-20FD6D36174F}">
      <dgm:prSet/>
      <dgm:spPr/>
      <dgm:t>
        <a:bodyPr/>
        <a:lstStyle/>
        <a:p>
          <a:endParaRPr lang="en-US"/>
        </a:p>
      </dgm:t>
    </dgm:pt>
    <dgm:pt modelId="{9AE3B849-C792-47FB-9A9E-ED7F7FF3FB95}" type="pres">
      <dgm:prSet presAssocID="{3D75FB73-0520-4815-A199-893A6E418FD3}" presName="diagram" presStyleCnt="0">
        <dgm:presLayoutVars>
          <dgm:chPref val="1"/>
          <dgm:dir/>
          <dgm:animOne val="branch"/>
          <dgm:animLvl val="lvl"/>
          <dgm:resizeHandles/>
        </dgm:presLayoutVars>
      </dgm:prSet>
      <dgm:spPr/>
    </dgm:pt>
    <dgm:pt modelId="{6AA6D847-A53B-4421-868C-FA897BA7B6C4}" type="pres">
      <dgm:prSet presAssocID="{3D49F332-8F8A-4730-86AD-ADC1FAAC9AA2}" presName="root" presStyleCnt="0"/>
      <dgm:spPr/>
    </dgm:pt>
    <dgm:pt modelId="{6CAA0DCD-0557-40A2-9589-2DE5A773940A}" type="pres">
      <dgm:prSet presAssocID="{3D49F332-8F8A-4730-86AD-ADC1FAAC9AA2}" presName="rootComposite" presStyleCnt="0"/>
      <dgm:spPr/>
    </dgm:pt>
    <dgm:pt modelId="{738FF19B-B894-430A-A9E6-D39148E2E198}" type="pres">
      <dgm:prSet presAssocID="{3D49F332-8F8A-4730-86AD-ADC1FAAC9AA2}" presName="rootText" presStyleLbl="node1" presStyleIdx="0" presStyleCnt="1" custScaleX="198066"/>
      <dgm:spPr/>
    </dgm:pt>
    <dgm:pt modelId="{2FC73D07-B799-42B0-A398-15AB69E099B9}" type="pres">
      <dgm:prSet presAssocID="{3D49F332-8F8A-4730-86AD-ADC1FAAC9AA2}" presName="rootConnector" presStyleLbl="node1" presStyleIdx="0" presStyleCnt="1"/>
      <dgm:spPr/>
    </dgm:pt>
    <dgm:pt modelId="{F151C263-66B5-48C4-B523-EA293759480A}" type="pres">
      <dgm:prSet presAssocID="{3D49F332-8F8A-4730-86AD-ADC1FAAC9AA2}" presName="childShape" presStyleCnt="0"/>
      <dgm:spPr/>
    </dgm:pt>
  </dgm:ptLst>
  <dgm:cxnLst>
    <dgm:cxn modelId="{C7F53419-1E80-423B-8ED1-0579612D9D72}" type="presOf" srcId="{3D49F332-8F8A-4730-86AD-ADC1FAAC9AA2}" destId="{738FF19B-B894-430A-A9E6-D39148E2E198}" srcOrd="0" destOrd="0" presId="urn:microsoft.com/office/officeart/2005/8/layout/hierarchy3"/>
    <dgm:cxn modelId="{85AE5372-6DAF-4E6D-A731-20FD6D36174F}" srcId="{3D75FB73-0520-4815-A199-893A6E418FD3}" destId="{3D49F332-8F8A-4730-86AD-ADC1FAAC9AA2}" srcOrd="0" destOrd="0" parTransId="{CAE279AC-DAE1-4603-B179-B49FBC2E05B5}" sibTransId="{63B4AB76-D43C-42FC-A5DE-6D5A5FADFAB5}"/>
    <dgm:cxn modelId="{9120B59E-C3D4-4362-9E41-6F8D9AB7A14F}" type="presOf" srcId="{3D49F332-8F8A-4730-86AD-ADC1FAAC9AA2}" destId="{2FC73D07-B799-42B0-A398-15AB69E099B9}" srcOrd="1" destOrd="0" presId="urn:microsoft.com/office/officeart/2005/8/layout/hierarchy3"/>
    <dgm:cxn modelId="{9601EEFF-CF8C-4101-925F-50C640B2CF89}" type="presOf" srcId="{3D75FB73-0520-4815-A199-893A6E418FD3}" destId="{9AE3B849-C792-47FB-9A9E-ED7F7FF3FB95}" srcOrd="0" destOrd="0" presId="urn:microsoft.com/office/officeart/2005/8/layout/hierarchy3"/>
    <dgm:cxn modelId="{F8DF3603-68E2-4827-9CB9-A23159B9A147}" type="presParOf" srcId="{9AE3B849-C792-47FB-9A9E-ED7F7FF3FB95}" destId="{6AA6D847-A53B-4421-868C-FA897BA7B6C4}" srcOrd="0" destOrd="0" presId="urn:microsoft.com/office/officeart/2005/8/layout/hierarchy3"/>
    <dgm:cxn modelId="{24279BE9-D406-424D-989B-A28E56CFA59C}" type="presParOf" srcId="{6AA6D847-A53B-4421-868C-FA897BA7B6C4}" destId="{6CAA0DCD-0557-40A2-9589-2DE5A773940A}" srcOrd="0" destOrd="0" presId="urn:microsoft.com/office/officeart/2005/8/layout/hierarchy3"/>
    <dgm:cxn modelId="{9A72706D-2B9A-460E-9F67-BF58F45991E2}" type="presParOf" srcId="{6CAA0DCD-0557-40A2-9589-2DE5A773940A}" destId="{738FF19B-B894-430A-A9E6-D39148E2E198}" srcOrd="0" destOrd="0" presId="urn:microsoft.com/office/officeart/2005/8/layout/hierarchy3"/>
    <dgm:cxn modelId="{878A2235-0B24-4E10-9A06-49457035182B}" type="presParOf" srcId="{6CAA0DCD-0557-40A2-9589-2DE5A773940A}" destId="{2FC73D07-B799-42B0-A398-15AB69E099B9}" srcOrd="1" destOrd="0" presId="urn:microsoft.com/office/officeart/2005/8/layout/hierarchy3"/>
    <dgm:cxn modelId="{93CF37CB-D810-4BE6-9936-77C71E267FE2}" type="presParOf" srcId="{6AA6D847-A53B-4421-868C-FA897BA7B6C4}" destId="{F151C263-66B5-48C4-B523-EA293759480A}" srcOrd="1"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360D6D6-7A37-4ABB-9391-1A81A806046B}" type="doc">
      <dgm:prSet loTypeId="urn:microsoft.com/office/officeart/2016/7/layout/VerticalSolidActionList" loCatId="List" qsTypeId="urn:microsoft.com/office/officeart/2005/8/quickstyle/simple1" qsCatId="simple" csTypeId="urn:microsoft.com/office/officeart/2005/8/colors/colorful2" csCatId="colorful" phldr="1"/>
      <dgm:spPr/>
      <dgm:t>
        <a:bodyPr/>
        <a:lstStyle/>
        <a:p>
          <a:endParaRPr lang="en-US"/>
        </a:p>
      </dgm:t>
    </dgm:pt>
    <dgm:pt modelId="{958BE236-15F1-44D3-B780-2A9E0C1C9591}">
      <dgm:prSet/>
      <dgm:spPr/>
      <dgm:t>
        <a:bodyPr/>
        <a:lstStyle/>
        <a:p>
          <a:r>
            <a:rPr lang="en-US"/>
            <a:t>Report</a:t>
          </a:r>
        </a:p>
      </dgm:t>
    </dgm:pt>
    <dgm:pt modelId="{55A2AE12-B230-4FF9-AFD0-CD759BC6A507}" type="parTrans" cxnId="{7004CF40-09EC-4D6A-A9F7-1B0E44C14C12}">
      <dgm:prSet/>
      <dgm:spPr/>
      <dgm:t>
        <a:bodyPr/>
        <a:lstStyle/>
        <a:p>
          <a:endParaRPr lang="en-US"/>
        </a:p>
      </dgm:t>
    </dgm:pt>
    <dgm:pt modelId="{8E1A0814-D413-4EE9-A4F4-27FEFC45B2B2}" type="sibTrans" cxnId="{7004CF40-09EC-4D6A-A9F7-1B0E44C14C12}">
      <dgm:prSet/>
      <dgm:spPr/>
      <dgm:t>
        <a:bodyPr/>
        <a:lstStyle/>
        <a:p>
          <a:endParaRPr lang="en-US"/>
        </a:p>
      </dgm:t>
    </dgm:pt>
    <dgm:pt modelId="{906844DC-437D-4922-BC4B-2236E100FC95}">
      <dgm:prSet/>
      <dgm:spPr/>
      <dgm:t>
        <a:bodyPr/>
        <a:lstStyle/>
        <a:p>
          <a:r>
            <a:rPr lang="en-US"/>
            <a:t>Report to law enforcement</a:t>
          </a:r>
        </a:p>
      </dgm:t>
    </dgm:pt>
    <dgm:pt modelId="{80BFAD7B-38F2-49AF-AAA3-AE7F63454CA9}" type="parTrans" cxnId="{ACCD4B8B-21FC-409D-9927-EA306CA8E55F}">
      <dgm:prSet/>
      <dgm:spPr/>
      <dgm:t>
        <a:bodyPr/>
        <a:lstStyle/>
        <a:p>
          <a:endParaRPr lang="en-US"/>
        </a:p>
      </dgm:t>
    </dgm:pt>
    <dgm:pt modelId="{886A3AC0-A502-44A5-A717-75DA5AC1FF3F}" type="sibTrans" cxnId="{ACCD4B8B-21FC-409D-9927-EA306CA8E55F}">
      <dgm:prSet/>
      <dgm:spPr/>
      <dgm:t>
        <a:bodyPr/>
        <a:lstStyle/>
        <a:p>
          <a:endParaRPr lang="en-US"/>
        </a:p>
      </dgm:t>
    </dgm:pt>
    <dgm:pt modelId="{FF5ECD18-869D-40E2-AB65-83925658147D}">
      <dgm:prSet/>
      <dgm:spPr/>
      <dgm:t>
        <a:bodyPr/>
        <a:lstStyle/>
        <a:p>
          <a:r>
            <a:rPr lang="en-US"/>
            <a:t>File</a:t>
          </a:r>
        </a:p>
      </dgm:t>
    </dgm:pt>
    <dgm:pt modelId="{FCA1B36F-9974-47C3-B43A-D49B9C9CCA4A}" type="parTrans" cxnId="{694339D4-005E-43B2-88CF-06C0264FB339}">
      <dgm:prSet/>
      <dgm:spPr/>
      <dgm:t>
        <a:bodyPr/>
        <a:lstStyle/>
        <a:p>
          <a:endParaRPr lang="en-US"/>
        </a:p>
      </dgm:t>
    </dgm:pt>
    <dgm:pt modelId="{3A44A638-AFA6-4A6B-9C42-05F78D89FFF2}" type="sibTrans" cxnId="{694339D4-005E-43B2-88CF-06C0264FB339}">
      <dgm:prSet/>
      <dgm:spPr/>
      <dgm:t>
        <a:bodyPr/>
        <a:lstStyle/>
        <a:p>
          <a:endParaRPr lang="en-US"/>
        </a:p>
      </dgm:t>
    </dgm:pt>
    <dgm:pt modelId="{7E67C667-5952-482C-B680-B9E0EC4EE90C}">
      <dgm:prSet/>
      <dgm:spPr/>
      <dgm:t>
        <a:bodyPr/>
        <a:lstStyle/>
        <a:p>
          <a:r>
            <a:rPr lang="en-US" dirty="0"/>
            <a:t>File Fraud Affidavit</a:t>
          </a:r>
        </a:p>
      </dgm:t>
    </dgm:pt>
    <dgm:pt modelId="{6E9B2B59-1430-4B77-A417-A03FC4154389}" type="parTrans" cxnId="{A808E048-6559-42EF-A1AB-5E1E80750408}">
      <dgm:prSet/>
      <dgm:spPr/>
      <dgm:t>
        <a:bodyPr/>
        <a:lstStyle/>
        <a:p>
          <a:endParaRPr lang="en-US"/>
        </a:p>
      </dgm:t>
    </dgm:pt>
    <dgm:pt modelId="{1B846EE0-B63D-43B1-A692-9E5B453DE4E5}" type="sibTrans" cxnId="{A808E048-6559-42EF-A1AB-5E1E80750408}">
      <dgm:prSet/>
      <dgm:spPr/>
      <dgm:t>
        <a:bodyPr/>
        <a:lstStyle/>
        <a:p>
          <a:endParaRPr lang="en-US"/>
        </a:p>
      </dgm:t>
    </dgm:pt>
    <dgm:pt modelId="{3D8A770D-FF3B-45FD-BF73-CAE6BB2417F9}">
      <dgm:prSet/>
      <dgm:spPr/>
      <dgm:t>
        <a:bodyPr/>
        <a:lstStyle/>
        <a:p>
          <a:r>
            <a:rPr lang="en-US"/>
            <a:t>Consult</a:t>
          </a:r>
        </a:p>
      </dgm:t>
    </dgm:pt>
    <dgm:pt modelId="{426D8233-0A68-46E0-B553-00C57F303EC8}" type="parTrans" cxnId="{CBEBB7CF-F330-4E00-B958-25CFF27D2C59}">
      <dgm:prSet/>
      <dgm:spPr/>
      <dgm:t>
        <a:bodyPr/>
        <a:lstStyle/>
        <a:p>
          <a:endParaRPr lang="en-US"/>
        </a:p>
      </dgm:t>
    </dgm:pt>
    <dgm:pt modelId="{31101E3F-643C-47DB-9393-2737A88C122A}" type="sibTrans" cxnId="{CBEBB7CF-F330-4E00-B958-25CFF27D2C59}">
      <dgm:prSet/>
      <dgm:spPr/>
      <dgm:t>
        <a:bodyPr/>
        <a:lstStyle/>
        <a:p>
          <a:endParaRPr lang="en-US"/>
        </a:p>
      </dgm:t>
    </dgm:pt>
    <dgm:pt modelId="{60266C9E-2DBB-4F83-992B-47A16A430369}">
      <dgm:prSet/>
      <dgm:spPr/>
      <dgm:t>
        <a:bodyPr/>
        <a:lstStyle/>
        <a:p>
          <a:r>
            <a:rPr lang="en-US" dirty="0"/>
            <a:t>Consult an Attorney</a:t>
          </a:r>
        </a:p>
      </dgm:t>
    </dgm:pt>
    <dgm:pt modelId="{5CBE053E-CACC-4E94-823F-540215A519BA}" type="parTrans" cxnId="{7F986F99-1FBA-4F1B-B9D9-210DE051C6A3}">
      <dgm:prSet/>
      <dgm:spPr/>
      <dgm:t>
        <a:bodyPr/>
        <a:lstStyle/>
        <a:p>
          <a:endParaRPr lang="en-US"/>
        </a:p>
      </dgm:t>
    </dgm:pt>
    <dgm:pt modelId="{62D994D2-03DF-487F-8E46-F601FF2EE423}" type="sibTrans" cxnId="{7F986F99-1FBA-4F1B-B9D9-210DE051C6A3}">
      <dgm:prSet/>
      <dgm:spPr/>
      <dgm:t>
        <a:bodyPr/>
        <a:lstStyle/>
        <a:p>
          <a:endParaRPr lang="en-US"/>
        </a:p>
      </dgm:t>
    </dgm:pt>
    <dgm:pt modelId="{53CD1E38-6BAA-419A-BC66-D35F9F9B7CF8}" type="pres">
      <dgm:prSet presAssocID="{D360D6D6-7A37-4ABB-9391-1A81A806046B}" presName="Name0" presStyleCnt="0">
        <dgm:presLayoutVars>
          <dgm:dir/>
          <dgm:animLvl val="lvl"/>
          <dgm:resizeHandles val="exact"/>
        </dgm:presLayoutVars>
      </dgm:prSet>
      <dgm:spPr/>
    </dgm:pt>
    <dgm:pt modelId="{67A89546-5287-4095-97C4-A2BB1030F8EB}" type="pres">
      <dgm:prSet presAssocID="{958BE236-15F1-44D3-B780-2A9E0C1C9591}" presName="linNode" presStyleCnt="0"/>
      <dgm:spPr/>
    </dgm:pt>
    <dgm:pt modelId="{3A86836B-BD45-4C10-9EC1-889943BCE1F7}" type="pres">
      <dgm:prSet presAssocID="{958BE236-15F1-44D3-B780-2A9E0C1C9591}" presName="parentText" presStyleLbl="alignNode1" presStyleIdx="0" presStyleCnt="3">
        <dgm:presLayoutVars>
          <dgm:chMax val="1"/>
          <dgm:bulletEnabled/>
        </dgm:presLayoutVars>
      </dgm:prSet>
      <dgm:spPr/>
    </dgm:pt>
    <dgm:pt modelId="{FD8C8E10-C067-4A1A-9069-99D95811291F}" type="pres">
      <dgm:prSet presAssocID="{958BE236-15F1-44D3-B780-2A9E0C1C9591}" presName="descendantText" presStyleLbl="alignAccFollowNode1" presStyleIdx="0" presStyleCnt="3">
        <dgm:presLayoutVars>
          <dgm:bulletEnabled/>
        </dgm:presLayoutVars>
      </dgm:prSet>
      <dgm:spPr/>
    </dgm:pt>
    <dgm:pt modelId="{789A761D-3C6B-4116-87DC-59A7BFBC0985}" type="pres">
      <dgm:prSet presAssocID="{8E1A0814-D413-4EE9-A4F4-27FEFC45B2B2}" presName="sp" presStyleCnt="0"/>
      <dgm:spPr/>
    </dgm:pt>
    <dgm:pt modelId="{4BACA0A4-C667-4979-B1D9-712A56A78523}" type="pres">
      <dgm:prSet presAssocID="{FF5ECD18-869D-40E2-AB65-83925658147D}" presName="linNode" presStyleCnt="0"/>
      <dgm:spPr/>
    </dgm:pt>
    <dgm:pt modelId="{7DAEF9EC-A843-40F7-9427-B12961C0E66B}" type="pres">
      <dgm:prSet presAssocID="{FF5ECD18-869D-40E2-AB65-83925658147D}" presName="parentText" presStyleLbl="alignNode1" presStyleIdx="1" presStyleCnt="3">
        <dgm:presLayoutVars>
          <dgm:chMax val="1"/>
          <dgm:bulletEnabled/>
        </dgm:presLayoutVars>
      </dgm:prSet>
      <dgm:spPr/>
    </dgm:pt>
    <dgm:pt modelId="{D7DC7C35-B8E9-4833-90D0-8ADC879F6DF6}" type="pres">
      <dgm:prSet presAssocID="{FF5ECD18-869D-40E2-AB65-83925658147D}" presName="descendantText" presStyleLbl="alignAccFollowNode1" presStyleIdx="1" presStyleCnt="3">
        <dgm:presLayoutVars>
          <dgm:bulletEnabled/>
        </dgm:presLayoutVars>
      </dgm:prSet>
      <dgm:spPr/>
    </dgm:pt>
    <dgm:pt modelId="{86AA8093-2ACF-48D1-B21B-E70364A3125E}" type="pres">
      <dgm:prSet presAssocID="{3A44A638-AFA6-4A6B-9C42-05F78D89FFF2}" presName="sp" presStyleCnt="0"/>
      <dgm:spPr/>
    </dgm:pt>
    <dgm:pt modelId="{956DC2AB-F2BD-47EB-B7F9-BC10D35AE938}" type="pres">
      <dgm:prSet presAssocID="{3D8A770D-FF3B-45FD-BF73-CAE6BB2417F9}" presName="linNode" presStyleCnt="0"/>
      <dgm:spPr/>
    </dgm:pt>
    <dgm:pt modelId="{5D757F2A-E699-483C-8BD3-EA4D8E2CDD89}" type="pres">
      <dgm:prSet presAssocID="{3D8A770D-FF3B-45FD-BF73-CAE6BB2417F9}" presName="parentText" presStyleLbl="alignNode1" presStyleIdx="2" presStyleCnt="3">
        <dgm:presLayoutVars>
          <dgm:chMax val="1"/>
          <dgm:bulletEnabled/>
        </dgm:presLayoutVars>
      </dgm:prSet>
      <dgm:spPr/>
    </dgm:pt>
    <dgm:pt modelId="{C5660BA6-9DD3-44AA-A623-18E768F91134}" type="pres">
      <dgm:prSet presAssocID="{3D8A770D-FF3B-45FD-BF73-CAE6BB2417F9}" presName="descendantText" presStyleLbl="alignAccFollowNode1" presStyleIdx="2" presStyleCnt="3">
        <dgm:presLayoutVars>
          <dgm:bulletEnabled/>
        </dgm:presLayoutVars>
      </dgm:prSet>
      <dgm:spPr/>
    </dgm:pt>
  </dgm:ptLst>
  <dgm:cxnLst>
    <dgm:cxn modelId="{1B1A492E-6BBB-4076-B4B6-D60F559E3C01}" type="presOf" srcId="{D360D6D6-7A37-4ABB-9391-1A81A806046B}" destId="{53CD1E38-6BAA-419A-BC66-D35F9F9B7CF8}" srcOrd="0" destOrd="0" presId="urn:microsoft.com/office/officeart/2016/7/layout/VerticalSolidActionList"/>
    <dgm:cxn modelId="{7004CF40-09EC-4D6A-A9F7-1B0E44C14C12}" srcId="{D360D6D6-7A37-4ABB-9391-1A81A806046B}" destId="{958BE236-15F1-44D3-B780-2A9E0C1C9591}" srcOrd="0" destOrd="0" parTransId="{55A2AE12-B230-4FF9-AFD0-CD759BC6A507}" sibTransId="{8E1A0814-D413-4EE9-A4F4-27FEFC45B2B2}"/>
    <dgm:cxn modelId="{A808E048-6559-42EF-A1AB-5E1E80750408}" srcId="{FF5ECD18-869D-40E2-AB65-83925658147D}" destId="{7E67C667-5952-482C-B680-B9E0EC4EE90C}" srcOrd="0" destOrd="0" parTransId="{6E9B2B59-1430-4B77-A417-A03FC4154389}" sibTransId="{1B846EE0-B63D-43B1-A692-9E5B453DE4E5}"/>
    <dgm:cxn modelId="{A1A1A475-70FE-409E-9C83-1265665A41B3}" type="presOf" srcId="{60266C9E-2DBB-4F83-992B-47A16A430369}" destId="{C5660BA6-9DD3-44AA-A623-18E768F91134}" srcOrd="0" destOrd="0" presId="urn:microsoft.com/office/officeart/2016/7/layout/VerticalSolidActionList"/>
    <dgm:cxn modelId="{08D36476-744B-4145-9A6C-D351AFB2F2B2}" type="presOf" srcId="{906844DC-437D-4922-BC4B-2236E100FC95}" destId="{FD8C8E10-C067-4A1A-9069-99D95811291F}" srcOrd="0" destOrd="0" presId="urn:microsoft.com/office/officeart/2016/7/layout/VerticalSolidActionList"/>
    <dgm:cxn modelId="{702F7D86-731D-45E1-AA27-0C32050F21BD}" type="presOf" srcId="{3D8A770D-FF3B-45FD-BF73-CAE6BB2417F9}" destId="{5D757F2A-E699-483C-8BD3-EA4D8E2CDD89}" srcOrd="0" destOrd="0" presId="urn:microsoft.com/office/officeart/2016/7/layout/VerticalSolidActionList"/>
    <dgm:cxn modelId="{4DBF8088-4E5D-4D80-834B-9B3E531A13A2}" type="presOf" srcId="{FF5ECD18-869D-40E2-AB65-83925658147D}" destId="{7DAEF9EC-A843-40F7-9427-B12961C0E66B}" srcOrd="0" destOrd="0" presId="urn:microsoft.com/office/officeart/2016/7/layout/VerticalSolidActionList"/>
    <dgm:cxn modelId="{ACCD4B8B-21FC-409D-9927-EA306CA8E55F}" srcId="{958BE236-15F1-44D3-B780-2A9E0C1C9591}" destId="{906844DC-437D-4922-BC4B-2236E100FC95}" srcOrd="0" destOrd="0" parTransId="{80BFAD7B-38F2-49AF-AAA3-AE7F63454CA9}" sibTransId="{886A3AC0-A502-44A5-A717-75DA5AC1FF3F}"/>
    <dgm:cxn modelId="{7F986F99-1FBA-4F1B-B9D9-210DE051C6A3}" srcId="{3D8A770D-FF3B-45FD-BF73-CAE6BB2417F9}" destId="{60266C9E-2DBB-4F83-992B-47A16A430369}" srcOrd="0" destOrd="0" parTransId="{5CBE053E-CACC-4E94-823F-540215A519BA}" sibTransId="{62D994D2-03DF-487F-8E46-F601FF2EE423}"/>
    <dgm:cxn modelId="{A1D097AB-46A6-4DE9-9683-AE4DD141D7AC}" type="presOf" srcId="{7E67C667-5952-482C-B680-B9E0EC4EE90C}" destId="{D7DC7C35-B8E9-4833-90D0-8ADC879F6DF6}" srcOrd="0" destOrd="0" presId="urn:microsoft.com/office/officeart/2016/7/layout/VerticalSolidActionList"/>
    <dgm:cxn modelId="{CBEBB7CF-F330-4E00-B958-25CFF27D2C59}" srcId="{D360D6D6-7A37-4ABB-9391-1A81A806046B}" destId="{3D8A770D-FF3B-45FD-BF73-CAE6BB2417F9}" srcOrd="2" destOrd="0" parTransId="{426D8233-0A68-46E0-B553-00C57F303EC8}" sibTransId="{31101E3F-643C-47DB-9393-2737A88C122A}"/>
    <dgm:cxn modelId="{694339D4-005E-43B2-88CF-06C0264FB339}" srcId="{D360D6D6-7A37-4ABB-9391-1A81A806046B}" destId="{FF5ECD18-869D-40E2-AB65-83925658147D}" srcOrd="1" destOrd="0" parTransId="{FCA1B36F-9974-47C3-B43A-D49B9C9CCA4A}" sibTransId="{3A44A638-AFA6-4A6B-9C42-05F78D89FFF2}"/>
    <dgm:cxn modelId="{3C9F4DFB-CF57-44B4-8A12-73B2A20DC961}" type="presOf" srcId="{958BE236-15F1-44D3-B780-2A9E0C1C9591}" destId="{3A86836B-BD45-4C10-9EC1-889943BCE1F7}" srcOrd="0" destOrd="0" presId="urn:microsoft.com/office/officeart/2016/7/layout/VerticalSolidActionList"/>
    <dgm:cxn modelId="{CCADA0C8-926A-43F7-A923-AD427C24EC6A}" type="presParOf" srcId="{53CD1E38-6BAA-419A-BC66-D35F9F9B7CF8}" destId="{67A89546-5287-4095-97C4-A2BB1030F8EB}" srcOrd="0" destOrd="0" presId="urn:microsoft.com/office/officeart/2016/7/layout/VerticalSolidActionList"/>
    <dgm:cxn modelId="{B283F863-8529-4347-9419-4B43C1DA17D0}" type="presParOf" srcId="{67A89546-5287-4095-97C4-A2BB1030F8EB}" destId="{3A86836B-BD45-4C10-9EC1-889943BCE1F7}" srcOrd="0" destOrd="0" presId="urn:microsoft.com/office/officeart/2016/7/layout/VerticalSolidActionList"/>
    <dgm:cxn modelId="{BDB8BE2D-5F9C-4254-969B-AC1F88035925}" type="presParOf" srcId="{67A89546-5287-4095-97C4-A2BB1030F8EB}" destId="{FD8C8E10-C067-4A1A-9069-99D95811291F}" srcOrd="1" destOrd="0" presId="urn:microsoft.com/office/officeart/2016/7/layout/VerticalSolidActionList"/>
    <dgm:cxn modelId="{2DBC8A9E-5B64-409E-BFF6-48BB793B02DA}" type="presParOf" srcId="{53CD1E38-6BAA-419A-BC66-D35F9F9B7CF8}" destId="{789A761D-3C6B-4116-87DC-59A7BFBC0985}" srcOrd="1" destOrd="0" presId="urn:microsoft.com/office/officeart/2016/7/layout/VerticalSolidActionList"/>
    <dgm:cxn modelId="{7D0A5649-C239-488D-AB1A-658FC96AC079}" type="presParOf" srcId="{53CD1E38-6BAA-419A-BC66-D35F9F9B7CF8}" destId="{4BACA0A4-C667-4979-B1D9-712A56A78523}" srcOrd="2" destOrd="0" presId="urn:microsoft.com/office/officeart/2016/7/layout/VerticalSolidActionList"/>
    <dgm:cxn modelId="{CA97027E-6D51-4744-9936-181961B506DD}" type="presParOf" srcId="{4BACA0A4-C667-4979-B1D9-712A56A78523}" destId="{7DAEF9EC-A843-40F7-9427-B12961C0E66B}" srcOrd="0" destOrd="0" presId="urn:microsoft.com/office/officeart/2016/7/layout/VerticalSolidActionList"/>
    <dgm:cxn modelId="{296D5E1E-40B3-4997-B77A-7BAEE70E7165}" type="presParOf" srcId="{4BACA0A4-C667-4979-B1D9-712A56A78523}" destId="{D7DC7C35-B8E9-4833-90D0-8ADC879F6DF6}" srcOrd="1" destOrd="0" presId="urn:microsoft.com/office/officeart/2016/7/layout/VerticalSolidActionList"/>
    <dgm:cxn modelId="{650E3E7F-02AD-4726-914E-4121414048A3}" type="presParOf" srcId="{53CD1E38-6BAA-419A-BC66-D35F9F9B7CF8}" destId="{86AA8093-2ACF-48D1-B21B-E70364A3125E}" srcOrd="3" destOrd="0" presId="urn:microsoft.com/office/officeart/2016/7/layout/VerticalSolidActionList"/>
    <dgm:cxn modelId="{27BD1C8F-7AC6-4F47-8123-1D63BB153700}" type="presParOf" srcId="{53CD1E38-6BAA-419A-BC66-D35F9F9B7CF8}" destId="{956DC2AB-F2BD-47EB-B7F9-BC10D35AE938}" srcOrd="4" destOrd="0" presId="urn:microsoft.com/office/officeart/2016/7/layout/VerticalSolidActionList"/>
    <dgm:cxn modelId="{27DDB807-9630-470B-89E8-C35BB669F18F}" type="presParOf" srcId="{956DC2AB-F2BD-47EB-B7F9-BC10D35AE938}" destId="{5D757F2A-E699-483C-8BD3-EA4D8E2CDD89}" srcOrd="0" destOrd="0" presId="urn:microsoft.com/office/officeart/2016/7/layout/VerticalSolidActionList"/>
    <dgm:cxn modelId="{B36980AE-71E8-4BC4-AF94-2096F6768EB4}" type="presParOf" srcId="{956DC2AB-F2BD-47EB-B7F9-BC10D35AE938}" destId="{C5660BA6-9DD3-44AA-A623-18E768F91134}" srcOrd="1" destOrd="0" presId="urn:microsoft.com/office/officeart/2016/7/layout/VerticalSolidAc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446F15F-4025-4D73-8C15-8B77441692CA}"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935D2716-D4E8-4898-A6B4-D68013D711DE}">
      <dgm:prSet/>
      <dgm:spPr/>
      <dgm:t>
        <a:bodyPr/>
        <a:lstStyle/>
        <a:p>
          <a:r>
            <a:rPr lang="en-US" dirty="0"/>
            <a:t>Deed fraud is growing</a:t>
          </a:r>
        </a:p>
      </dgm:t>
    </dgm:pt>
    <dgm:pt modelId="{913AB165-D6DC-417C-936F-66539C5CC815}" type="parTrans" cxnId="{128EBAAC-5D8E-4ACC-9C66-79F8BDB3AE9E}">
      <dgm:prSet/>
      <dgm:spPr/>
      <dgm:t>
        <a:bodyPr/>
        <a:lstStyle/>
        <a:p>
          <a:endParaRPr lang="en-US"/>
        </a:p>
      </dgm:t>
    </dgm:pt>
    <dgm:pt modelId="{94C7176F-AEF1-4F92-B52A-D3EF4E57300E}" type="sibTrans" cxnId="{128EBAAC-5D8E-4ACC-9C66-79F8BDB3AE9E}">
      <dgm:prSet/>
      <dgm:spPr/>
      <dgm:t>
        <a:bodyPr/>
        <a:lstStyle/>
        <a:p>
          <a:endParaRPr lang="en-US"/>
        </a:p>
      </dgm:t>
    </dgm:pt>
    <dgm:pt modelId="{C7DD61E9-030F-47E2-B97B-296EEC8293A9}">
      <dgm:prSet/>
      <dgm:spPr/>
      <dgm:t>
        <a:bodyPr/>
        <a:lstStyle/>
        <a:p>
          <a:r>
            <a:rPr lang="en-US" b="0" i="0" dirty="0"/>
            <a:t>Use of Generative AI will increase</a:t>
          </a:r>
          <a:endParaRPr lang="en-US" b="0" dirty="0"/>
        </a:p>
      </dgm:t>
    </dgm:pt>
    <dgm:pt modelId="{45940883-B2C3-4274-9EF0-FE9504730204}" type="parTrans" cxnId="{17228DB1-A9A5-47B6-B939-236F95D795D8}">
      <dgm:prSet/>
      <dgm:spPr/>
      <dgm:t>
        <a:bodyPr/>
        <a:lstStyle/>
        <a:p>
          <a:endParaRPr lang="en-US"/>
        </a:p>
      </dgm:t>
    </dgm:pt>
    <dgm:pt modelId="{34991729-3155-44F3-9FC3-60F6C7FC664C}" type="sibTrans" cxnId="{17228DB1-A9A5-47B6-B939-236F95D795D8}">
      <dgm:prSet/>
      <dgm:spPr/>
      <dgm:t>
        <a:bodyPr/>
        <a:lstStyle/>
        <a:p>
          <a:endParaRPr lang="en-US"/>
        </a:p>
      </dgm:t>
    </dgm:pt>
    <dgm:pt modelId="{695711B4-6484-4DF3-9F87-9295CAAAEA5D}">
      <dgm:prSet/>
      <dgm:spPr/>
      <dgm:t>
        <a:bodyPr/>
        <a:lstStyle/>
        <a:p>
          <a:r>
            <a:rPr lang="en-US" dirty="0"/>
            <a:t>Prevention and vigilance are crucial</a:t>
          </a:r>
        </a:p>
      </dgm:t>
    </dgm:pt>
    <dgm:pt modelId="{0E72AFE6-D7E0-4FD4-89BA-558D5337FF8D}" type="parTrans" cxnId="{100B9506-CC25-434E-B364-E1DB83091278}">
      <dgm:prSet/>
      <dgm:spPr/>
      <dgm:t>
        <a:bodyPr/>
        <a:lstStyle/>
        <a:p>
          <a:endParaRPr lang="en-US"/>
        </a:p>
      </dgm:t>
    </dgm:pt>
    <dgm:pt modelId="{760C7004-2CE4-471C-8552-704057242073}" type="sibTrans" cxnId="{100B9506-CC25-434E-B364-E1DB83091278}">
      <dgm:prSet/>
      <dgm:spPr/>
      <dgm:t>
        <a:bodyPr/>
        <a:lstStyle/>
        <a:p>
          <a:endParaRPr lang="en-US"/>
        </a:p>
      </dgm:t>
    </dgm:pt>
    <dgm:pt modelId="{C963B86C-41FA-4908-87D6-7420078C1D2A}" type="pres">
      <dgm:prSet presAssocID="{5446F15F-4025-4D73-8C15-8B77441692CA}" presName="diagram" presStyleCnt="0">
        <dgm:presLayoutVars>
          <dgm:dir/>
          <dgm:resizeHandles val="exact"/>
        </dgm:presLayoutVars>
      </dgm:prSet>
      <dgm:spPr/>
    </dgm:pt>
    <dgm:pt modelId="{F95F9BA3-527C-4C8E-A9A6-0000716A6441}" type="pres">
      <dgm:prSet presAssocID="{935D2716-D4E8-4898-A6B4-D68013D711DE}" presName="node" presStyleLbl="node1" presStyleIdx="0" presStyleCnt="3">
        <dgm:presLayoutVars>
          <dgm:bulletEnabled val="1"/>
        </dgm:presLayoutVars>
      </dgm:prSet>
      <dgm:spPr/>
    </dgm:pt>
    <dgm:pt modelId="{32B7B424-2490-4B72-A31E-54B2E3D025F6}" type="pres">
      <dgm:prSet presAssocID="{94C7176F-AEF1-4F92-B52A-D3EF4E57300E}" presName="sibTrans" presStyleCnt="0"/>
      <dgm:spPr/>
    </dgm:pt>
    <dgm:pt modelId="{F97DADC3-8B85-494F-8C19-E7E83B6ED9DD}" type="pres">
      <dgm:prSet presAssocID="{C7DD61E9-030F-47E2-B97B-296EEC8293A9}" presName="node" presStyleLbl="node1" presStyleIdx="1" presStyleCnt="3">
        <dgm:presLayoutVars>
          <dgm:bulletEnabled val="1"/>
        </dgm:presLayoutVars>
      </dgm:prSet>
      <dgm:spPr/>
    </dgm:pt>
    <dgm:pt modelId="{1507934B-B712-4832-A26C-FE232193C23B}" type="pres">
      <dgm:prSet presAssocID="{34991729-3155-44F3-9FC3-60F6C7FC664C}" presName="sibTrans" presStyleCnt="0"/>
      <dgm:spPr/>
    </dgm:pt>
    <dgm:pt modelId="{11D71D53-06B3-48ED-A322-E0DDCE39896F}" type="pres">
      <dgm:prSet presAssocID="{695711B4-6484-4DF3-9F87-9295CAAAEA5D}" presName="node" presStyleLbl="node1" presStyleIdx="2" presStyleCnt="3">
        <dgm:presLayoutVars>
          <dgm:bulletEnabled val="1"/>
        </dgm:presLayoutVars>
      </dgm:prSet>
      <dgm:spPr/>
    </dgm:pt>
  </dgm:ptLst>
  <dgm:cxnLst>
    <dgm:cxn modelId="{100B9506-CC25-434E-B364-E1DB83091278}" srcId="{5446F15F-4025-4D73-8C15-8B77441692CA}" destId="{695711B4-6484-4DF3-9F87-9295CAAAEA5D}" srcOrd="2" destOrd="0" parTransId="{0E72AFE6-D7E0-4FD4-89BA-558D5337FF8D}" sibTransId="{760C7004-2CE4-471C-8552-704057242073}"/>
    <dgm:cxn modelId="{8024C488-58DD-4E07-9154-513CAF64A5F4}" type="presOf" srcId="{695711B4-6484-4DF3-9F87-9295CAAAEA5D}" destId="{11D71D53-06B3-48ED-A322-E0DDCE39896F}" srcOrd="0" destOrd="0" presId="urn:microsoft.com/office/officeart/2005/8/layout/default"/>
    <dgm:cxn modelId="{128EBAAC-5D8E-4ACC-9C66-79F8BDB3AE9E}" srcId="{5446F15F-4025-4D73-8C15-8B77441692CA}" destId="{935D2716-D4E8-4898-A6B4-D68013D711DE}" srcOrd="0" destOrd="0" parTransId="{913AB165-D6DC-417C-936F-66539C5CC815}" sibTransId="{94C7176F-AEF1-4F92-B52A-D3EF4E57300E}"/>
    <dgm:cxn modelId="{17228DB1-A9A5-47B6-B939-236F95D795D8}" srcId="{5446F15F-4025-4D73-8C15-8B77441692CA}" destId="{C7DD61E9-030F-47E2-B97B-296EEC8293A9}" srcOrd="1" destOrd="0" parTransId="{45940883-B2C3-4274-9EF0-FE9504730204}" sibTransId="{34991729-3155-44F3-9FC3-60F6C7FC664C}"/>
    <dgm:cxn modelId="{7CE116BE-F39F-4DFC-B156-275490C61CAC}" type="presOf" srcId="{C7DD61E9-030F-47E2-B97B-296EEC8293A9}" destId="{F97DADC3-8B85-494F-8C19-E7E83B6ED9DD}" srcOrd="0" destOrd="0" presId="urn:microsoft.com/office/officeart/2005/8/layout/default"/>
    <dgm:cxn modelId="{0D7591E7-DD9E-4B6F-94AF-03F2BFDC3C93}" type="presOf" srcId="{5446F15F-4025-4D73-8C15-8B77441692CA}" destId="{C963B86C-41FA-4908-87D6-7420078C1D2A}" srcOrd="0" destOrd="0" presId="urn:microsoft.com/office/officeart/2005/8/layout/default"/>
    <dgm:cxn modelId="{7866E8EA-B778-4385-A84C-7135CD73D57A}" type="presOf" srcId="{935D2716-D4E8-4898-A6B4-D68013D711DE}" destId="{F95F9BA3-527C-4C8E-A9A6-0000716A6441}" srcOrd="0" destOrd="0" presId="urn:microsoft.com/office/officeart/2005/8/layout/default"/>
    <dgm:cxn modelId="{0C5933E2-A49F-4F4B-9571-89889D60D577}" type="presParOf" srcId="{C963B86C-41FA-4908-87D6-7420078C1D2A}" destId="{F95F9BA3-527C-4C8E-A9A6-0000716A6441}" srcOrd="0" destOrd="0" presId="urn:microsoft.com/office/officeart/2005/8/layout/default"/>
    <dgm:cxn modelId="{8EA4E981-5A8E-4B29-A4CE-5BE9516C9FD0}" type="presParOf" srcId="{C963B86C-41FA-4908-87D6-7420078C1D2A}" destId="{32B7B424-2490-4B72-A31E-54B2E3D025F6}" srcOrd="1" destOrd="0" presId="urn:microsoft.com/office/officeart/2005/8/layout/default"/>
    <dgm:cxn modelId="{86685660-D906-40E7-B387-BDFEE8970AD6}" type="presParOf" srcId="{C963B86C-41FA-4908-87D6-7420078C1D2A}" destId="{F97DADC3-8B85-494F-8C19-E7E83B6ED9DD}" srcOrd="2" destOrd="0" presId="urn:microsoft.com/office/officeart/2005/8/layout/default"/>
    <dgm:cxn modelId="{5CD2FAB9-72F2-4431-A04A-6303012A341E}" type="presParOf" srcId="{C963B86C-41FA-4908-87D6-7420078C1D2A}" destId="{1507934B-B712-4832-A26C-FE232193C23B}" srcOrd="3" destOrd="0" presId="urn:microsoft.com/office/officeart/2005/8/layout/default"/>
    <dgm:cxn modelId="{DAB8B4B6-8A4F-4469-A762-1B73D6B384AC}" type="presParOf" srcId="{C963B86C-41FA-4908-87D6-7420078C1D2A}" destId="{11D71D53-06B3-48ED-A322-E0DDCE39896F}"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4A1EFB-77EA-4B8D-A176-51B41E3E8F78}">
      <dsp:nvSpPr>
        <dsp:cNvPr id="0" name=""/>
        <dsp:cNvSpPr/>
      </dsp:nvSpPr>
      <dsp:spPr>
        <a:xfrm>
          <a:off x="518185" y="517202"/>
          <a:ext cx="1475437" cy="1475437"/>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F297623-5CA9-46D3-ACD8-D5B3E3F84BAD}">
      <dsp:nvSpPr>
        <dsp:cNvPr id="0" name=""/>
        <dsp:cNvSpPr/>
      </dsp:nvSpPr>
      <dsp:spPr>
        <a:xfrm>
          <a:off x="832623" y="831639"/>
          <a:ext cx="846562" cy="84656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62293DE-3613-425F-98D9-4D5908C4726D}">
      <dsp:nvSpPr>
        <dsp:cNvPr id="0" name=""/>
        <dsp:cNvSpPr/>
      </dsp:nvSpPr>
      <dsp:spPr>
        <a:xfrm>
          <a:off x="46529" y="24522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a:t>Understanding the issue</a:t>
          </a:r>
        </a:p>
      </dsp:txBody>
      <dsp:txXfrm>
        <a:off x="46529" y="2452202"/>
        <a:ext cx="2418750" cy="720000"/>
      </dsp:txXfrm>
    </dsp:sp>
    <dsp:sp modelId="{03E81ADB-3E36-4B7D-B7CB-6BEF73B3BA66}">
      <dsp:nvSpPr>
        <dsp:cNvPr id="0" name=""/>
        <dsp:cNvSpPr/>
      </dsp:nvSpPr>
      <dsp:spPr>
        <a:xfrm>
          <a:off x="3360216" y="517202"/>
          <a:ext cx="1475437" cy="1475437"/>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212A0EF-5F36-4C6C-9AD3-EE842363DB3F}">
      <dsp:nvSpPr>
        <dsp:cNvPr id="0" name=""/>
        <dsp:cNvSpPr/>
      </dsp:nvSpPr>
      <dsp:spPr>
        <a:xfrm>
          <a:off x="3674654" y="831639"/>
          <a:ext cx="846562" cy="84656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8757C3A-A5CD-4446-BCD5-A4991F3B6DBC}">
      <dsp:nvSpPr>
        <dsp:cNvPr id="0" name=""/>
        <dsp:cNvSpPr/>
      </dsp:nvSpPr>
      <dsp:spPr>
        <a:xfrm>
          <a:off x="2888560" y="24522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a:t>Raising awareness</a:t>
          </a:r>
        </a:p>
      </dsp:txBody>
      <dsp:txXfrm>
        <a:off x="2888560" y="2452202"/>
        <a:ext cx="2418750" cy="720000"/>
      </dsp:txXfrm>
    </dsp:sp>
    <dsp:sp modelId="{68506D9D-F94B-416E-9AAF-70851F338EBE}">
      <dsp:nvSpPr>
        <dsp:cNvPr id="0" name=""/>
        <dsp:cNvSpPr/>
      </dsp:nvSpPr>
      <dsp:spPr>
        <a:xfrm>
          <a:off x="6202248" y="517202"/>
          <a:ext cx="1475437" cy="1475437"/>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DB6DF1-A6BD-4C50-92F9-4333AA245647}">
      <dsp:nvSpPr>
        <dsp:cNvPr id="0" name=""/>
        <dsp:cNvSpPr/>
      </dsp:nvSpPr>
      <dsp:spPr>
        <a:xfrm>
          <a:off x="6516685" y="831639"/>
          <a:ext cx="846562" cy="84656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430971D-8E06-4452-84BA-87BB867AEEA1}">
      <dsp:nvSpPr>
        <dsp:cNvPr id="0" name=""/>
        <dsp:cNvSpPr/>
      </dsp:nvSpPr>
      <dsp:spPr>
        <a:xfrm>
          <a:off x="5730591" y="2452202"/>
          <a:ext cx="2418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22350">
            <a:lnSpc>
              <a:spcPct val="100000"/>
            </a:lnSpc>
            <a:spcBef>
              <a:spcPct val="0"/>
            </a:spcBef>
            <a:spcAft>
              <a:spcPct val="35000"/>
            </a:spcAft>
            <a:buNone/>
            <a:defRPr cap="all"/>
          </a:pPr>
          <a:r>
            <a:rPr lang="en-US" sz="2300" kern="1200"/>
            <a:t>Prevention and response</a:t>
          </a:r>
        </a:p>
      </dsp:txBody>
      <dsp:txXfrm>
        <a:off x="5730591" y="2452202"/>
        <a:ext cx="241875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B51A70-DBAE-43D8-A902-4404CA98D5DE}">
      <dsp:nvSpPr>
        <dsp:cNvPr id="0" name=""/>
        <dsp:cNvSpPr/>
      </dsp:nvSpPr>
      <dsp:spPr>
        <a:xfrm>
          <a:off x="738477" y="1037662"/>
          <a:ext cx="1079825" cy="107982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CBBBA72-C33F-4877-996A-96E643FBD026}">
      <dsp:nvSpPr>
        <dsp:cNvPr id="0" name=""/>
        <dsp:cNvSpPr/>
      </dsp:nvSpPr>
      <dsp:spPr>
        <a:xfrm>
          <a:off x="78583"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Unlawful transfer of property using falsified documents</a:t>
          </a:r>
        </a:p>
      </dsp:txBody>
      <dsp:txXfrm>
        <a:off x="78583" y="2435142"/>
        <a:ext cx="2399612" cy="720000"/>
      </dsp:txXfrm>
    </dsp:sp>
    <dsp:sp modelId="{16AC1DB6-66AF-4C42-BC23-43B35E4CB490}">
      <dsp:nvSpPr>
        <dsp:cNvPr id="0" name=""/>
        <dsp:cNvSpPr/>
      </dsp:nvSpPr>
      <dsp:spPr>
        <a:xfrm>
          <a:off x="3558022" y="1037662"/>
          <a:ext cx="1079825" cy="10798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B44D05CC-E676-43A6-B3BE-85AC6F5576C1}">
      <dsp:nvSpPr>
        <dsp:cNvPr id="0" name=""/>
        <dsp:cNvSpPr/>
      </dsp:nvSpPr>
      <dsp:spPr>
        <a:xfrm>
          <a:off x="2898129"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Forged signatures or identity theft</a:t>
          </a:r>
        </a:p>
      </dsp:txBody>
      <dsp:txXfrm>
        <a:off x="2898129" y="2435142"/>
        <a:ext cx="2399612" cy="720000"/>
      </dsp:txXfrm>
    </dsp:sp>
    <dsp:sp modelId="{767396C7-A3B9-4B35-B18A-1D14E20AAFD5}">
      <dsp:nvSpPr>
        <dsp:cNvPr id="0" name=""/>
        <dsp:cNvSpPr/>
      </dsp:nvSpPr>
      <dsp:spPr>
        <a:xfrm>
          <a:off x="6377567" y="1037662"/>
          <a:ext cx="1079825" cy="107982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3682ECAD-38AC-4446-9AC3-34B2D16A4263}">
      <dsp:nvSpPr>
        <dsp:cNvPr id="0" name=""/>
        <dsp:cNvSpPr/>
      </dsp:nvSpPr>
      <dsp:spPr>
        <a:xfrm>
          <a:off x="5717674" y="2435142"/>
          <a:ext cx="239961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t>Victims often unaware until major issues arise</a:t>
          </a:r>
        </a:p>
      </dsp:txBody>
      <dsp:txXfrm>
        <a:off x="5717674" y="2435142"/>
        <a:ext cx="2399612"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FF19B-B894-430A-A9E6-D39148E2E198}">
      <dsp:nvSpPr>
        <dsp:cNvPr id="0" name=""/>
        <dsp:cNvSpPr/>
      </dsp:nvSpPr>
      <dsp:spPr>
        <a:xfrm>
          <a:off x="1500" y="604151"/>
          <a:ext cx="1724814" cy="862407"/>
        </a:xfrm>
        <a:prstGeom prst="roundRect">
          <a:avLst>
            <a:gd name="adj" fmla="val 10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Vacant Land</a:t>
          </a:r>
        </a:p>
      </dsp:txBody>
      <dsp:txXfrm>
        <a:off x="26759" y="629410"/>
        <a:ext cx="1674296" cy="811889"/>
      </dsp:txXfrm>
    </dsp:sp>
    <dsp:sp modelId="{A1BD75EE-B295-4B8F-B3E5-D6832CFFA615}">
      <dsp:nvSpPr>
        <dsp:cNvPr id="0" name=""/>
        <dsp:cNvSpPr/>
      </dsp:nvSpPr>
      <dsp:spPr>
        <a:xfrm>
          <a:off x="2157519" y="604151"/>
          <a:ext cx="1724814" cy="862407"/>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a:t>Unoccupied Homes</a:t>
          </a:r>
          <a:endParaRPr lang="en-US" sz="1800" kern="1200" dirty="0"/>
        </a:p>
      </dsp:txBody>
      <dsp:txXfrm>
        <a:off x="2182778" y="629410"/>
        <a:ext cx="1674296" cy="811889"/>
      </dsp:txXfrm>
    </dsp:sp>
    <dsp:sp modelId="{F5C1D916-1519-4F08-B78F-F62EA8BF3317}">
      <dsp:nvSpPr>
        <dsp:cNvPr id="0" name=""/>
        <dsp:cNvSpPr/>
      </dsp:nvSpPr>
      <dsp:spPr>
        <a:xfrm>
          <a:off x="4313537" y="604151"/>
          <a:ext cx="1724814" cy="862407"/>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Inherited Properties </a:t>
          </a:r>
        </a:p>
      </dsp:txBody>
      <dsp:txXfrm>
        <a:off x="4338796" y="629410"/>
        <a:ext cx="1674296" cy="811889"/>
      </dsp:txXfrm>
    </dsp:sp>
    <dsp:sp modelId="{21297187-80C7-46EB-B51D-5F2843729A07}">
      <dsp:nvSpPr>
        <dsp:cNvPr id="0" name=""/>
        <dsp:cNvSpPr/>
      </dsp:nvSpPr>
      <dsp:spPr>
        <a:xfrm>
          <a:off x="6469555" y="604151"/>
          <a:ext cx="1724814" cy="862407"/>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US" sz="1800" kern="1200" dirty="0"/>
            <a:t>Properties with Liens or Violations</a:t>
          </a:r>
        </a:p>
      </dsp:txBody>
      <dsp:txXfrm>
        <a:off x="6494814" y="629410"/>
        <a:ext cx="1674296" cy="8118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8FF19B-B894-430A-A9E6-D39148E2E198}">
      <dsp:nvSpPr>
        <dsp:cNvPr id="0" name=""/>
        <dsp:cNvSpPr/>
      </dsp:nvSpPr>
      <dsp:spPr>
        <a:xfrm>
          <a:off x="7921" y="2867"/>
          <a:ext cx="8180027" cy="2064975"/>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marL="0" lvl="0" indent="0" algn="ctr" defTabSz="1422400">
            <a:lnSpc>
              <a:spcPct val="90000"/>
            </a:lnSpc>
            <a:spcBef>
              <a:spcPct val="0"/>
            </a:spcBef>
            <a:spcAft>
              <a:spcPct val="35000"/>
            </a:spcAft>
            <a:buNone/>
          </a:pPr>
          <a:r>
            <a:rPr lang="en-US" sz="3200" b="0" i="0" kern="1200" dirty="0"/>
            <a:t>These properties are less likely to be actively monitored</a:t>
          </a:r>
          <a:endParaRPr lang="en-US" sz="3200" kern="1200" dirty="0"/>
        </a:p>
      </dsp:txBody>
      <dsp:txXfrm>
        <a:off x="68402" y="63348"/>
        <a:ext cx="8059065" cy="194401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8C8E10-C067-4A1A-9069-99D95811291F}">
      <dsp:nvSpPr>
        <dsp:cNvPr id="0" name=""/>
        <dsp:cNvSpPr/>
      </dsp:nvSpPr>
      <dsp:spPr>
        <a:xfrm>
          <a:off x="1639174" y="1152"/>
          <a:ext cx="6556696" cy="1181762"/>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218" tIns="300168" rIns="127218" bIns="300168" numCol="1" spcCol="1270" anchor="ctr" anchorCtr="0">
          <a:noAutofit/>
        </a:bodyPr>
        <a:lstStyle/>
        <a:p>
          <a:pPr marL="0" lvl="0" indent="0" algn="l" defTabSz="1066800">
            <a:lnSpc>
              <a:spcPct val="90000"/>
            </a:lnSpc>
            <a:spcBef>
              <a:spcPct val="0"/>
            </a:spcBef>
            <a:spcAft>
              <a:spcPct val="35000"/>
            </a:spcAft>
            <a:buNone/>
          </a:pPr>
          <a:r>
            <a:rPr lang="en-US" sz="2400" kern="1200"/>
            <a:t>Report to law enforcement</a:t>
          </a:r>
        </a:p>
      </dsp:txBody>
      <dsp:txXfrm>
        <a:off x="1639174" y="1152"/>
        <a:ext cx="6556696" cy="1181762"/>
      </dsp:txXfrm>
    </dsp:sp>
    <dsp:sp modelId="{3A86836B-BD45-4C10-9EC1-889943BCE1F7}">
      <dsp:nvSpPr>
        <dsp:cNvPr id="0" name=""/>
        <dsp:cNvSpPr/>
      </dsp:nvSpPr>
      <dsp:spPr>
        <a:xfrm>
          <a:off x="0" y="1152"/>
          <a:ext cx="1639174" cy="1181762"/>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40" tIns="116732" rIns="86740" bIns="116732" numCol="1" spcCol="1270" anchor="ctr" anchorCtr="0">
          <a:noAutofit/>
        </a:bodyPr>
        <a:lstStyle/>
        <a:p>
          <a:pPr marL="0" lvl="0" indent="0" algn="ctr" defTabSz="1244600">
            <a:lnSpc>
              <a:spcPct val="90000"/>
            </a:lnSpc>
            <a:spcBef>
              <a:spcPct val="0"/>
            </a:spcBef>
            <a:spcAft>
              <a:spcPct val="35000"/>
            </a:spcAft>
            <a:buNone/>
          </a:pPr>
          <a:r>
            <a:rPr lang="en-US" sz="2800" kern="1200"/>
            <a:t>Report</a:t>
          </a:r>
        </a:p>
      </dsp:txBody>
      <dsp:txXfrm>
        <a:off x="0" y="1152"/>
        <a:ext cx="1639174" cy="1181762"/>
      </dsp:txXfrm>
    </dsp:sp>
    <dsp:sp modelId="{D7DC7C35-B8E9-4833-90D0-8ADC879F6DF6}">
      <dsp:nvSpPr>
        <dsp:cNvPr id="0" name=""/>
        <dsp:cNvSpPr/>
      </dsp:nvSpPr>
      <dsp:spPr>
        <a:xfrm>
          <a:off x="1639174" y="1253821"/>
          <a:ext cx="6556696" cy="1181762"/>
        </a:xfrm>
        <a:prstGeom prst="rect">
          <a:avLst/>
        </a:prstGeom>
        <a:solidFill>
          <a:schemeClr val="accent2">
            <a:tint val="40000"/>
            <a:alpha val="90000"/>
            <a:hueOff val="2512910"/>
            <a:satOff val="-2189"/>
            <a:lumOff val="-3"/>
            <a:alphaOff val="0"/>
          </a:schemeClr>
        </a:solidFill>
        <a:ln w="25400" cap="flat" cmpd="sng" algn="ctr">
          <a:solidFill>
            <a:schemeClr val="accent2">
              <a:tint val="40000"/>
              <a:alpha val="90000"/>
              <a:hueOff val="2512910"/>
              <a:satOff val="-2189"/>
              <a:lumOff val="-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218" tIns="300168" rIns="127218" bIns="300168" numCol="1" spcCol="1270" anchor="ctr" anchorCtr="0">
          <a:noAutofit/>
        </a:bodyPr>
        <a:lstStyle/>
        <a:p>
          <a:pPr marL="0" lvl="0" indent="0" algn="l" defTabSz="1066800">
            <a:lnSpc>
              <a:spcPct val="90000"/>
            </a:lnSpc>
            <a:spcBef>
              <a:spcPct val="0"/>
            </a:spcBef>
            <a:spcAft>
              <a:spcPct val="35000"/>
            </a:spcAft>
            <a:buNone/>
          </a:pPr>
          <a:r>
            <a:rPr lang="en-US" sz="2400" kern="1200" dirty="0"/>
            <a:t>File Fraud Affidavit</a:t>
          </a:r>
        </a:p>
      </dsp:txBody>
      <dsp:txXfrm>
        <a:off x="1639174" y="1253821"/>
        <a:ext cx="6556696" cy="1181762"/>
      </dsp:txXfrm>
    </dsp:sp>
    <dsp:sp modelId="{7DAEF9EC-A843-40F7-9427-B12961C0E66B}">
      <dsp:nvSpPr>
        <dsp:cNvPr id="0" name=""/>
        <dsp:cNvSpPr/>
      </dsp:nvSpPr>
      <dsp:spPr>
        <a:xfrm>
          <a:off x="0" y="1253821"/>
          <a:ext cx="1639174" cy="1181762"/>
        </a:xfrm>
        <a:prstGeom prst="rect">
          <a:avLst/>
        </a:prstGeom>
        <a:solidFill>
          <a:schemeClr val="accent2">
            <a:hueOff val="2340759"/>
            <a:satOff val="-2919"/>
            <a:lumOff val="686"/>
            <a:alphaOff val="0"/>
          </a:schemeClr>
        </a:solidFill>
        <a:ln w="25400" cap="flat" cmpd="sng" algn="ctr">
          <a:solidFill>
            <a:schemeClr val="accent2">
              <a:hueOff val="2340759"/>
              <a:satOff val="-2919"/>
              <a:lumOff val="686"/>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40" tIns="116732" rIns="86740" bIns="116732" numCol="1" spcCol="1270" anchor="ctr" anchorCtr="0">
          <a:noAutofit/>
        </a:bodyPr>
        <a:lstStyle/>
        <a:p>
          <a:pPr marL="0" lvl="0" indent="0" algn="ctr" defTabSz="1244600">
            <a:lnSpc>
              <a:spcPct val="90000"/>
            </a:lnSpc>
            <a:spcBef>
              <a:spcPct val="0"/>
            </a:spcBef>
            <a:spcAft>
              <a:spcPct val="35000"/>
            </a:spcAft>
            <a:buNone/>
          </a:pPr>
          <a:r>
            <a:rPr lang="en-US" sz="2800" kern="1200"/>
            <a:t>File</a:t>
          </a:r>
        </a:p>
      </dsp:txBody>
      <dsp:txXfrm>
        <a:off x="0" y="1253821"/>
        <a:ext cx="1639174" cy="1181762"/>
      </dsp:txXfrm>
    </dsp:sp>
    <dsp:sp modelId="{C5660BA6-9DD3-44AA-A623-18E768F91134}">
      <dsp:nvSpPr>
        <dsp:cNvPr id="0" name=""/>
        <dsp:cNvSpPr/>
      </dsp:nvSpPr>
      <dsp:spPr>
        <a:xfrm>
          <a:off x="1639174" y="2506489"/>
          <a:ext cx="6556696" cy="1181762"/>
        </a:xfrm>
        <a:prstGeom prst="rect">
          <a:avLst/>
        </a:prstGeom>
        <a:solidFill>
          <a:schemeClr val="accent2">
            <a:tint val="40000"/>
            <a:alpha val="90000"/>
            <a:hueOff val="5025821"/>
            <a:satOff val="-4378"/>
            <a:lumOff val="-6"/>
            <a:alphaOff val="0"/>
          </a:schemeClr>
        </a:solidFill>
        <a:ln w="25400" cap="flat" cmpd="sng" algn="ctr">
          <a:solidFill>
            <a:schemeClr val="accent2">
              <a:tint val="40000"/>
              <a:alpha val="90000"/>
              <a:hueOff val="5025821"/>
              <a:satOff val="-4378"/>
              <a:lumOff val="-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218" tIns="300168" rIns="127218" bIns="300168" numCol="1" spcCol="1270" anchor="ctr" anchorCtr="0">
          <a:noAutofit/>
        </a:bodyPr>
        <a:lstStyle/>
        <a:p>
          <a:pPr marL="0" lvl="0" indent="0" algn="l" defTabSz="1066800">
            <a:lnSpc>
              <a:spcPct val="90000"/>
            </a:lnSpc>
            <a:spcBef>
              <a:spcPct val="0"/>
            </a:spcBef>
            <a:spcAft>
              <a:spcPct val="35000"/>
            </a:spcAft>
            <a:buNone/>
          </a:pPr>
          <a:r>
            <a:rPr lang="en-US" sz="2400" kern="1200" dirty="0"/>
            <a:t>Consult an Attorney</a:t>
          </a:r>
        </a:p>
      </dsp:txBody>
      <dsp:txXfrm>
        <a:off x="1639174" y="2506489"/>
        <a:ext cx="6556696" cy="1181762"/>
      </dsp:txXfrm>
    </dsp:sp>
    <dsp:sp modelId="{5D757F2A-E699-483C-8BD3-EA4D8E2CDD89}">
      <dsp:nvSpPr>
        <dsp:cNvPr id="0" name=""/>
        <dsp:cNvSpPr/>
      </dsp:nvSpPr>
      <dsp:spPr>
        <a:xfrm>
          <a:off x="0" y="2506489"/>
          <a:ext cx="1639174" cy="1181762"/>
        </a:xfrm>
        <a:prstGeom prst="rect">
          <a:avLst/>
        </a:prstGeom>
        <a:solidFill>
          <a:schemeClr val="accent2">
            <a:hueOff val="4681519"/>
            <a:satOff val="-5839"/>
            <a:lumOff val="1373"/>
            <a:alphaOff val="0"/>
          </a:schemeClr>
        </a:solidFill>
        <a:ln w="25400" cap="flat" cmpd="sng" algn="ctr">
          <a:solidFill>
            <a:schemeClr val="accent2">
              <a:hueOff val="4681519"/>
              <a:satOff val="-5839"/>
              <a:lumOff val="1373"/>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6740" tIns="116732" rIns="86740" bIns="116732" numCol="1" spcCol="1270" anchor="ctr" anchorCtr="0">
          <a:noAutofit/>
        </a:bodyPr>
        <a:lstStyle/>
        <a:p>
          <a:pPr marL="0" lvl="0" indent="0" algn="ctr" defTabSz="1244600">
            <a:lnSpc>
              <a:spcPct val="90000"/>
            </a:lnSpc>
            <a:spcBef>
              <a:spcPct val="0"/>
            </a:spcBef>
            <a:spcAft>
              <a:spcPct val="35000"/>
            </a:spcAft>
            <a:buNone/>
          </a:pPr>
          <a:r>
            <a:rPr lang="en-US" sz="2800" kern="1200"/>
            <a:t>Consult</a:t>
          </a:r>
        </a:p>
      </dsp:txBody>
      <dsp:txXfrm>
        <a:off x="0" y="2506489"/>
        <a:ext cx="1639174" cy="118176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5F9BA3-527C-4C8E-A9A6-0000716A6441}">
      <dsp:nvSpPr>
        <dsp:cNvPr id="0" name=""/>
        <dsp:cNvSpPr/>
      </dsp:nvSpPr>
      <dsp:spPr>
        <a:xfrm>
          <a:off x="715337" y="2413"/>
          <a:ext cx="3221521" cy="1932912"/>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Deed fraud is growing</a:t>
          </a:r>
        </a:p>
      </dsp:txBody>
      <dsp:txXfrm>
        <a:off x="715337" y="2413"/>
        <a:ext cx="3221521" cy="1932912"/>
      </dsp:txXfrm>
    </dsp:sp>
    <dsp:sp modelId="{F97DADC3-8B85-494F-8C19-E7E83B6ED9DD}">
      <dsp:nvSpPr>
        <dsp:cNvPr id="0" name=""/>
        <dsp:cNvSpPr/>
      </dsp:nvSpPr>
      <dsp:spPr>
        <a:xfrm>
          <a:off x="4259011" y="2413"/>
          <a:ext cx="3221521" cy="1932912"/>
        </a:xfrm>
        <a:prstGeom prst="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b="0" i="0" kern="1200" dirty="0"/>
            <a:t>Use of Generative AI will increase</a:t>
          </a:r>
          <a:endParaRPr lang="en-US" sz="3900" b="0" kern="1200" dirty="0"/>
        </a:p>
      </dsp:txBody>
      <dsp:txXfrm>
        <a:off x="4259011" y="2413"/>
        <a:ext cx="3221521" cy="1932912"/>
      </dsp:txXfrm>
    </dsp:sp>
    <dsp:sp modelId="{11D71D53-06B3-48ED-A322-E0DDCE39896F}">
      <dsp:nvSpPr>
        <dsp:cNvPr id="0" name=""/>
        <dsp:cNvSpPr/>
      </dsp:nvSpPr>
      <dsp:spPr>
        <a:xfrm>
          <a:off x="2487174" y="2257478"/>
          <a:ext cx="3221521" cy="1932912"/>
        </a:xfrm>
        <a:prstGeom prst="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a:lnSpc>
              <a:spcPct val="90000"/>
            </a:lnSpc>
            <a:spcBef>
              <a:spcPct val="0"/>
            </a:spcBef>
            <a:spcAft>
              <a:spcPct val="35000"/>
            </a:spcAft>
            <a:buNone/>
          </a:pPr>
          <a:r>
            <a:rPr lang="en-US" sz="3900" kern="1200" dirty="0"/>
            <a:t>Prevention and vigilance are crucial</a:t>
          </a:r>
        </a:p>
      </dsp:txBody>
      <dsp:txXfrm>
        <a:off x="2487174" y="2257478"/>
        <a:ext cx="3221521" cy="1932912"/>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6/7/layout/VerticalSolidActionList">
  <dgm:title val="Vertical Solid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alignNode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AccFollow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fraudalert.bislandrecords.com/index.php?county=jefferson&amp;state=ky"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hyperlink" Target="http://jeffersonpva.ky.gov/" TargetMode="External"/><Relationship Id="rId2" Type="http://schemas.openxmlformats.org/officeDocument/2006/relationships/hyperlink" Target="mailto:jhancock@jeffersonpva.ky.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4.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dirty="0">
                <a:solidFill>
                  <a:srgbClr val="FFFFFF"/>
                </a:solidFill>
              </a:rPr>
              <a:t>Fraudulent Deeds in Jefferson County</a:t>
            </a:r>
          </a:p>
        </p:txBody>
      </p:sp>
      <p:graphicFrame>
        <p:nvGraphicFramePr>
          <p:cNvPr id="5" name="Content Placeholder 2">
            <a:extLst>
              <a:ext uri="{FF2B5EF4-FFF2-40B4-BE49-F238E27FC236}">
                <a16:creationId xmlns:a16="http://schemas.microsoft.com/office/drawing/2014/main" id="{59CC3821-1F90-4F18-46FC-FB82D65883A7}"/>
              </a:ext>
            </a:extLst>
          </p:cNvPr>
          <p:cNvGraphicFramePr>
            <a:graphicFrameLocks noGrp="1"/>
          </p:cNvGraphicFramePr>
          <p:nvPr>
            <p:ph idx="1"/>
            <p:extLst>
              <p:ext uri="{D42A27DB-BD31-4B8C-83A1-F6EECF244321}">
                <p14:modId xmlns:p14="http://schemas.microsoft.com/office/powerpoint/2010/main" val="3131612158"/>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C11014A-D87A-0A95-9957-F4F35D46A6BE}"/>
              </a:ext>
            </a:extLst>
          </p:cNvPr>
          <p:cNvPicPr>
            <a:picLocks noChangeAspect="1"/>
          </p:cNvPicPr>
          <p:nvPr/>
        </p:nvPicPr>
        <p:blipFill>
          <a:blip r:embed="rId2"/>
          <a:stretch>
            <a:fillRect/>
          </a:stretch>
        </p:blipFill>
        <p:spPr>
          <a:xfrm>
            <a:off x="1907155" y="0"/>
            <a:ext cx="5329690" cy="6858000"/>
          </a:xfrm>
          <a:prstGeom prst="rect">
            <a:avLst/>
          </a:prstGeom>
        </p:spPr>
      </p:pic>
    </p:spTree>
    <p:extLst>
      <p:ext uri="{BB962C8B-B14F-4D97-AF65-F5344CB8AC3E}">
        <p14:creationId xmlns:p14="http://schemas.microsoft.com/office/powerpoint/2010/main" val="1262822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en-US" sz="3500">
                <a:solidFill>
                  <a:srgbClr val="FFFFFF"/>
                </a:solidFill>
              </a:rPr>
              <a:t>Prevention Steps</a:t>
            </a:r>
          </a:p>
        </p:txBody>
      </p:sp>
      <p:sp>
        <p:nvSpPr>
          <p:cNvPr id="3" name="Content Placeholder 2"/>
          <p:cNvSpPr>
            <a:spLocks noGrp="1"/>
          </p:cNvSpPr>
          <p:nvPr>
            <p:ph idx="1"/>
          </p:nvPr>
        </p:nvSpPr>
        <p:spPr>
          <a:xfrm>
            <a:off x="3607694" y="649480"/>
            <a:ext cx="4916510" cy="5546047"/>
          </a:xfrm>
        </p:spPr>
        <p:txBody>
          <a:bodyPr anchor="ctr">
            <a:normAutofit/>
          </a:bodyPr>
          <a:lstStyle/>
          <a:p>
            <a:pPr>
              <a:lnSpc>
                <a:spcPct val="90000"/>
              </a:lnSpc>
            </a:pPr>
            <a:endParaRPr lang="en-US" sz="1700" dirty="0"/>
          </a:p>
          <a:p>
            <a:pPr marL="800100" lvl="1" indent="-342900">
              <a:lnSpc>
                <a:spcPct val="90000"/>
              </a:lnSpc>
              <a:buFont typeface="+mj-lt"/>
              <a:buAutoNum type="arabicPeriod"/>
            </a:pPr>
            <a:r>
              <a:rPr lang="en-US" dirty="0"/>
              <a:t>Sign up for Deed Alerts</a:t>
            </a:r>
          </a:p>
          <a:p>
            <a:pPr marL="0" indent="0">
              <a:lnSpc>
                <a:spcPct val="90000"/>
              </a:lnSpc>
              <a:buNone/>
            </a:pPr>
            <a:r>
              <a:rPr lang="en-US" sz="1400" dirty="0"/>
              <a:t>		The Legal Records Division of the Jefferson County 		Clerk's Office is the official repository for Jefferson 		County, and we are always looking for new ways to 		provide VIP service. We are proud to 					announce </a:t>
            </a:r>
            <a:r>
              <a:rPr lang="en-US" sz="1400" dirty="0" err="1">
                <a:hlinkClick r:id="rId2"/>
              </a:rPr>
              <a:t>ClerkAlert</a:t>
            </a:r>
            <a:r>
              <a:rPr lang="en-US" sz="1400" dirty="0"/>
              <a:t>, a new notification system that 		notifies property owners about records filed in their 		name or business name. </a:t>
            </a:r>
            <a:r>
              <a:rPr lang="en-US" sz="1400" dirty="0" err="1">
                <a:hlinkClick r:id="rId2"/>
              </a:rPr>
              <a:t>ClerkAlert</a:t>
            </a:r>
            <a:r>
              <a:rPr lang="en-US" sz="1400" dirty="0"/>
              <a:t> helps prevent 			mistakes, fraud, or errors by creating an extra layer 		of security by opting for electronic notifications 			when there are changes to your property. This 			notification system protects against scams, gives 			more notice, and delivers better record-keeping.</a:t>
            </a:r>
          </a:p>
          <a:p>
            <a:pPr marL="457200" lvl="1" indent="0">
              <a:lnSpc>
                <a:spcPct val="90000"/>
              </a:lnSpc>
              <a:buNone/>
            </a:pPr>
            <a:r>
              <a:rPr lang="en-US" sz="1700" dirty="0"/>
              <a:t>2.	</a:t>
            </a:r>
            <a:r>
              <a:rPr lang="en-US" dirty="0"/>
              <a:t>Check records regularly</a:t>
            </a:r>
          </a:p>
          <a:p>
            <a:pPr lvl="1">
              <a:lnSpc>
                <a:spcPct val="90000"/>
              </a:lnSpc>
            </a:pPr>
            <a:endParaRPr lang="en-US" sz="17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dirty="0">
                <a:solidFill>
                  <a:srgbClr val="FFFFFF"/>
                </a:solidFill>
              </a:rPr>
              <a:t>If Fraud Is Suspected</a:t>
            </a:r>
          </a:p>
        </p:txBody>
      </p:sp>
      <p:graphicFrame>
        <p:nvGraphicFramePr>
          <p:cNvPr id="5" name="Content Placeholder 2">
            <a:extLst>
              <a:ext uri="{FF2B5EF4-FFF2-40B4-BE49-F238E27FC236}">
                <a16:creationId xmlns:a16="http://schemas.microsoft.com/office/drawing/2014/main" id="{082DA817-083A-D394-635F-0EA6F438DE60}"/>
              </a:ext>
            </a:extLst>
          </p:cNvPr>
          <p:cNvGraphicFramePr>
            <a:graphicFrameLocks noGrp="1"/>
          </p:cNvGraphicFramePr>
          <p:nvPr>
            <p:ph idx="1"/>
            <p:extLst>
              <p:ext uri="{D42A27DB-BD31-4B8C-83A1-F6EECF244321}">
                <p14:modId xmlns:p14="http://schemas.microsoft.com/office/powerpoint/2010/main" val="1700558287"/>
              </p:ext>
            </p:extLst>
          </p:nvPr>
        </p:nvGraphicFramePr>
        <p:xfrm>
          <a:off x="483042" y="2615979"/>
          <a:ext cx="8195871" cy="36894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a:solidFill>
                  <a:srgbClr val="FFFFFF"/>
                </a:solidFill>
              </a:rPr>
              <a:t>Key Takeaways</a:t>
            </a:r>
          </a:p>
        </p:txBody>
      </p:sp>
      <p:graphicFrame>
        <p:nvGraphicFramePr>
          <p:cNvPr id="5" name="Content Placeholder 2">
            <a:extLst>
              <a:ext uri="{FF2B5EF4-FFF2-40B4-BE49-F238E27FC236}">
                <a16:creationId xmlns:a16="http://schemas.microsoft.com/office/drawing/2014/main" id="{DF2F0613-4850-9895-2B73-4D41A7570901}"/>
              </a:ext>
            </a:extLst>
          </p:cNvPr>
          <p:cNvGraphicFramePr>
            <a:graphicFrameLocks noGrp="1"/>
          </p:cNvGraphicFramePr>
          <p:nvPr>
            <p:ph idx="1"/>
            <p:extLst>
              <p:ext uri="{D42A27DB-BD31-4B8C-83A1-F6EECF244321}">
                <p14:modId xmlns:p14="http://schemas.microsoft.com/office/powerpoint/2010/main" val="2886599665"/>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028699" y="294538"/>
            <a:ext cx="7421963" cy="1033669"/>
          </a:xfrm>
        </p:spPr>
        <p:txBody>
          <a:bodyPr>
            <a:normAutofit/>
          </a:bodyPr>
          <a:lstStyle/>
          <a:p>
            <a:r>
              <a:rPr lang="en-US" sz="3500">
                <a:solidFill>
                  <a:srgbClr val="FFFFFF"/>
                </a:solidFill>
              </a:rPr>
              <a:t>Questions</a:t>
            </a:r>
          </a:p>
        </p:txBody>
      </p:sp>
      <p:sp>
        <p:nvSpPr>
          <p:cNvPr id="3" name="Content Placeholder 2"/>
          <p:cNvSpPr>
            <a:spLocks noGrp="1"/>
          </p:cNvSpPr>
          <p:nvPr>
            <p:ph idx="1"/>
          </p:nvPr>
        </p:nvSpPr>
        <p:spPr>
          <a:xfrm>
            <a:off x="1028699" y="2318197"/>
            <a:ext cx="7831837" cy="3683358"/>
          </a:xfrm>
        </p:spPr>
        <p:txBody>
          <a:bodyPr anchor="ctr">
            <a:normAutofit/>
          </a:bodyPr>
          <a:lstStyle/>
          <a:p>
            <a:r>
              <a:rPr lang="en-US" sz="2000" b="1" dirty="0"/>
              <a:t>Presenter</a:t>
            </a:r>
          </a:p>
          <a:p>
            <a:pPr marL="0" indent="0">
              <a:buNone/>
            </a:pPr>
            <a:r>
              <a:rPr lang="en-US" sz="1600" b="1" dirty="0"/>
              <a:t>	Jason Hancock Chief of Staff</a:t>
            </a:r>
          </a:p>
          <a:p>
            <a:pPr marL="0" indent="0">
              <a:buNone/>
            </a:pPr>
            <a:r>
              <a:rPr lang="en-US" sz="1600" b="1" dirty="0"/>
              <a:t>	Office of the Jefferson County Property Valuation Administrator Colleen Younger</a:t>
            </a:r>
          </a:p>
          <a:p>
            <a:pPr marL="0" indent="0">
              <a:buNone/>
            </a:pPr>
            <a:r>
              <a:rPr lang="en-US" sz="1200" b="1" dirty="0"/>
              <a:t>	Voice:    502.574.6106</a:t>
            </a:r>
            <a:br>
              <a:rPr lang="en-US" sz="1200" dirty="0"/>
            </a:br>
            <a:r>
              <a:rPr lang="en-US" sz="1200" dirty="0"/>
              <a:t>	</a:t>
            </a:r>
            <a:r>
              <a:rPr lang="en-US" sz="1200" b="1" dirty="0"/>
              <a:t>Email:   </a:t>
            </a:r>
            <a:r>
              <a:rPr lang="en-US" sz="1200" b="1" u="sng" dirty="0">
                <a:hlinkClick r:id="rId2"/>
              </a:rPr>
              <a:t>jhancock@jeffersonpva.ky.gov</a:t>
            </a:r>
            <a:r>
              <a:rPr lang="en-US" sz="1200" dirty="0"/>
              <a:t> </a:t>
            </a:r>
            <a:br>
              <a:rPr lang="en-US" sz="1200" dirty="0"/>
            </a:br>
            <a:r>
              <a:rPr lang="en-US" sz="1200" dirty="0"/>
              <a:t>	</a:t>
            </a:r>
            <a:r>
              <a:rPr lang="en-US" sz="1200" b="1" dirty="0"/>
              <a:t>Website: </a:t>
            </a:r>
            <a:r>
              <a:rPr lang="en-US" sz="1200" b="1" u="sng" dirty="0">
                <a:hlinkClick r:id="rId3"/>
              </a:rPr>
              <a:t>Jeffersonpva.ky.gov</a:t>
            </a:r>
            <a:endParaRPr lang="en-US" sz="1200" dirty="0"/>
          </a:p>
          <a:p>
            <a:endParaRPr lang="en-US" sz="17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6096642" y="0"/>
            <a:ext cx="3047358"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783777" y="-3783778"/>
            <a:ext cx="1576446" cy="9144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28697" y="348865"/>
            <a:ext cx="7533018" cy="877729"/>
          </a:xfrm>
        </p:spPr>
        <p:txBody>
          <a:bodyPr anchor="ctr">
            <a:normAutofit/>
          </a:bodyPr>
          <a:lstStyle/>
          <a:p>
            <a:r>
              <a:rPr lang="en-US" sz="3500">
                <a:solidFill>
                  <a:srgbClr val="FFFFFF"/>
                </a:solidFill>
              </a:rPr>
              <a:t>What Is Deed Fraud?</a:t>
            </a:r>
          </a:p>
        </p:txBody>
      </p:sp>
      <p:graphicFrame>
        <p:nvGraphicFramePr>
          <p:cNvPr id="5" name="Content Placeholder 2">
            <a:extLst>
              <a:ext uri="{FF2B5EF4-FFF2-40B4-BE49-F238E27FC236}">
                <a16:creationId xmlns:a16="http://schemas.microsoft.com/office/drawing/2014/main" id="{4463DC07-B67E-E9B4-A484-371C1E8A0D85}"/>
              </a:ext>
            </a:extLst>
          </p:cNvPr>
          <p:cNvGraphicFramePr>
            <a:graphicFrameLocks noGrp="1"/>
          </p:cNvGraphicFramePr>
          <p:nvPr>
            <p:ph idx="1"/>
            <p:extLst>
              <p:ext uri="{D42A27DB-BD31-4B8C-83A1-F6EECF244321}">
                <p14:modId xmlns:p14="http://schemas.microsoft.com/office/powerpoint/2010/main" val="3388078278"/>
              </p:ext>
            </p:extLst>
          </p:nvPr>
        </p:nvGraphicFramePr>
        <p:xfrm>
          <a:off x="483042" y="2112579"/>
          <a:ext cx="8195871"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9143999" cy="2170031"/>
          </a:xfrm>
          <a:prstGeom prst="rect">
            <a:avLst/>
          </a:prstGeom>
          <a:gradFill>
            <a:gsLst>
              <a:gs pos="0">
                <a:srgbClr val="000000">
                  <a:alpha val="96000"/>
                </a:srgbClr>
              </a:gs>
              <a:gs pos="100000">
                <a:schemeClr val="accent1">
                  <a:lumMod val="75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62114" y="0"/>
            <a:ext cx="3072908" cy="2170661"/>
          </a:xfrm>
          <a:prstGeom prst="rect">
            <a:avLst/>
          </a:prstGeom>
          <a:gradFill>
            <a:gsLst>
              <a:gs pos="19000">
                <a:schemeClr val="accent1">
                  <a:lumMod val="50000"/>
                  <a:alpha val="68000"/>
                </a:schemeClr>
              </a:gs>
              <a:gs pos="100000">
                <a:schemeClr val="accent1">
                  <a:alpha val="48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486646" y="-3486043"/>
            <a:ext cx="2170709" cy="9144000"/>
          </a:xfrm>
          <a:prstGeom prst="rect">
            <a:avLst/>
          </a:prstGeom>
          <a:gradFill>
            <a:gsLst>
              <a:gs pos="23000">
                <a:schemeClr val="accent1">
                  <a:lumMod val="75000"/>
                  <a:alpha val="16000"/>
                </a:schemeClr>
              </a:gs>
              <a:gs pos="99000">
                <a:srgbClr val="000000">
                  <a:alpha val="45000"/>
                </a:srgbClr>
              </a:gs>
            </a:gsLst>
            <a:lin ang="21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037673" y="348865"/>
            <a:ext cx="7288583" cy="1576446"/>
          </a:xfrm>
        </p:spPr>
        <p:txBody>
          <a:bodyPr anchor="ctr">
            <a:normAutofit/>
          </a:bodyPr>
          <a:lstStyle/>
          <a:p>
            <a:r>
              <a:rPr lang="en-US" sz="3500" dirty="0">
                <a:solidFill>
                  <a:srgbClr val="FFFFFF"/>
                </a:solidFill>
              </a:rPr>
              <a:t>Where Jefferson County Is Seeing Cases</a:t>
            </a:r>
          </a:p>
        </p:txBody>
      </p:sp>
      <p:graphicFrame>
        <p:nvGraphicFramePr>
          <p:cNvPr id="5" name="Content Placeholder 2">
            <a:extLst>
              <a:ext uri="{FF2B5EF4-FFF2-40B4-BE49-F238E27FC236}">
                <a16:creationId xmlns:a16="http://schemas.microsoft.com/office/drawing/2014/main" id="{C9FA7353-6C45-837A-6822-19ED05147A35}"/>
              </a:ext>
            </a:extLst>
          </p:cNvPr>
          <p:cNvGraphicFramePr>
            <a:graphicFrameLocks noGrp="1"/>
          </p:cNvGraphicFramePr>
          <p:nvPr>
            <p:ph idx="1"/>
            <p:extLst>
              <p:ext uri="{D42A27DB-BD31-4B8C-83A1-F6EECF244321}">
                <p14:modId xmlns:p14="http://schemas.microsoft.com/office/powerpoint/2010/main" val="3522301976"/>
              </p:ext>
            </p:extLst>
          </p:nvPr>
        </p:nvGraphicFramePr>
        <p:xfrm>
          <a:off x="483042" y="2615980"/>
          <a:ext cx="8195871" cy="2070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2">
            <a:extLst>
              <a:ext uri="{FF2B5EF4-FFF2-40B4-BE49-F238E27FC236}">
                <a16:creationId xmlns:a16="http://schemas.microsoft.com/office/drawing/2014/main" id="{CE79680E-720F-42B9-BE0A-174370CF0682}"/>
              </a:ext>
            </a:extLst>
          </p:cNvPr>
          <p:cNvGraphicFramePr>
            <a:graphicFrameLocks/>
          </p:cNvGraphicFramePr>
          <p:nvPr>
            <p:extLst>
              <p:ext uri="{D42A27DB-BD31-4B8C-83A1-F6EECF244321}">
                <p14:modId xmlns:p14="http://schemas.microsoft.com/office/powerpoint/2010/main" val="453702147"/>
              </p:ext>
            </p:extLst>
          </p:nvPr>
        </p:nvGraphicFramePr>
        <p:xfrm>
          <a:off x="483042" y="4427029"/>
          <a:ext cx="8195871" cy="207071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914399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391835"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71352" y="350196"/>
            <a:ext cx="3485178" cy="1624520"/>
          </a:xfrm>
        </p:spPr>
        <p:txBody>
          <a:bodyPr anchor="ctr">
            <a:normAutofit/>
          </a:bodyPr>
          <a:lstStyle/>
          <a:p>
            <a:r>
              <a:rPr lang="en-US" sz="3500"/>
              <a:t>Warning Signs</a:t>
            </a:r>
          </a:p>
        </p:txBody>
      </p:sp>
      <p:sp>
        <p:nvSpPr>
          <p:cNvPr id="3" name="Content Placeholder 2"/>
          <p:cNvSpPr>
            <a:spLocks noGrp="1"/>
          </p:cNvSpPr>
          <p:nvPr>
            <p:ph idx="1"/>
          </p:nvPr>
        </p:nvSpPr>
        <p:spPr>
          <a:xfrm>
            <a:off x="64008" y="2743200"/>
            <a:ext cx="4370832" cy="3613149"/>
          </a:xfrm>
        </p:spPr>
        <p:txBody>
          <a:bodyPr anchor="ctr">
            <a:normAutofit/>
          </a:bodyPr>
          <a:lstStyle/>
          <a:p>
            <a:endParaRPr lang="en-US" sz="1700" dirty="0"/>
          </a:p>
          <a:p>
            <a:pPr lvl="1"/>
            <a:r>
              <a:rPr lang="en-US" dirty="0"/>
              <a:t>Quitclaim Deed</a:t>
            </a:r>
          </a:p>
          <a:p>
            <a:pPr lvl="1"/>
            <a:r>
              <a:rPr lang="en-US" dirty="0"/>
              <a:t>Multiple Transfers  </a:t>
            </a:r>
          </a:p>
          <a:p>
            <a:pPr lvl="1"/>
            <a:r>
              <a:rPr lang="en-US" dirty="0"/>
              <a:t>Missing Marital Status </a:t>
            </a:r>
          </a:p>
          <a:p>
            <a:pPr lvl="1"/>
            <a:r>
              <a:rPr lang="en-US" dirty="0"/>
              <a:t>Spelling Mistakes </a:t>
            </a:r>
          </a:p>
          <a:p>
            <a:pPr lvl="1"/>
            <a:r>
              <a:rPr lang="en-US" dirty="0"/>
              <a:t>Post-Dated Recordings</a:t>
            </a:r>
          </a:p>
        </p:txBody>
      </p:sp>
      <p:pic>
        <p:nvPicPr>
          <p:cNvPr id="5" name="Picture 4" descr="Arrows pointing right while one points left">
            <a:extLst>
              <a:ext uri="{FF2B5EF4-FFF2-40B4-BE49-F238E27FC236}">
                <a16:creationId xmlns:a16="http://schemas.microsoft.com/office/drawing/2014/main" id="{675E651C-38AB-8E05-A93D-899FBADD14F9}"/>
              </a:ext>
            </a:extLst>
          </p:cNvPr>
          <p:cNvPicPr>
            <a:picLocks noChangeAspect="1"/>
          </p:cNvPicPr>
          <p:nvPr/>
        </p:nvPicPr>
        <p:blipFill>
          <a:blip r:embed="rId2"/>
          <a:srcRect l="35458" r="19991" b="-2"/>
          <a:stretch>
            <a:fillRect/>
          </a:stretch>
        </p:blipFill>
        <p:spPr>
          <a:xfrm>
            <a:off x="4572000" y="1"/>
            <a:ext cx="4577118" cy="6858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89D677B-DE6D-4ADA-B32C-3C7317DB9EBE}"/>
              </a:ext>
            </a:extLst>
          </p:cNvPr>
          <p:cNvPicPr>
            <a:picLocks noChangeAspect="1"/>
          </p:cNvPicPr>
          <p:nvPr/>
        </p:nvPicPr>
        <p:blipFill>
          <a:blip r:embed="rId2"/>
          <a:stretch>
            <a:fillRect/>
          </a:stretch>
        </p:blipFill>
        <p:spPr>
          <a:xfrm>
            <a:off x="1751076" y="0"/>
            <a:ext cx="5641848" cy="6858000"/>
          </a:xfrm>
          <a:prstGeom prst="rect">
            <a:avLst/>
          </a:prstGeom>
        </p:spPr>
      </p:pic>
    </p:spTree>
    <p:extLst>
      <p:ext uri="{BB962C8B-B14F-4D97-AF65-F5344CB8AC3E}">
        <p14:creationId xmlns:p14="http://schemas.microsoft.com/office/powerpoint/2010/main" val="3585761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107834D-AB7F-F64F-4DD3-1B0531BA7887}"/>
              </a:ext>
            </a:extLst>
          </p:cNvPr>
          <p:cNvPicPr>
            <a:picLocks noChangeAspect="1"/>
          </p:cNvPicPr>
          <p:nvPr/>
        </p:nvPicPr>
        <p:blipFill>
          <a:blip r:embed="rId2"/>
          <a:stretch>
            <a:fillRect/>
          </a:stretch>
        </p:blipFill>
        <p:spPr>
          <a:xfrm>
            <a:off x="2029143" y="0"/>
            <a:ext cx="5085714" cy="6729984"/>
          </a:xfrm>
          <a:prstGeom prst="rect">
            <a:avLst/>
          </a:prstGeom>
        </p:spPr>
      </p:pic>
    </p:spTree>
    <p:extLst>
      <p:ext uri="{BB962C8B-B14F-4D97-AF65-F5344CB8AC3E}">
        <p14:creationId xmlns:p14="http://schemas.microsoft.com/office/powerpoint/2010/main" val="2374837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49E06B2-C960-7384-AFE1-AAC50D10CBD4}"/>
              </a:ext>
            </a:extLst>
          </p:cNvPr>
          <p:cNvPicPr>
            <a:picLocks noChangeAspect="1"/>
          </p:cNvPicPr>
          <p:nvPr/>
        </p:nvPicPr>
        <p:blipFill>
          <a:blip r:embed="rId2"/>
          <a:stretch>
            <a:fillRect/>
          </a:stretch>
        </p:blipFill>
        <p:spPr>
          <a:xfrm>
            <a:off x="1748190" y="82296"/>
            <a:ext cx="5647619" cy="6775704"/>
          </a:xfrm>
          <a:prstGeom prst="rect">
            <a:avLst/>
          </a:prstGeom>
        </p:spPr>
      </p:pic>
    </p:spTree>
    <p:extLst>
      <p:ext uri="{BB962C8B-B14F-4D97-AF65-F5344CB8AC3E}">
        <p14:creationId xmlns:p14="http://schemas.microsoft.com/office/powerpoint/2010/main" val="2019893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59983" y="741391"/>
            <a:ext cx="2526926" cy="1616203"/>
          </a:xfrm>
        </p:spPr>
        <p:txBody>
          <a:bodyPr anchor="b">
            <a:normAutofit/>
          </a:bodyPr>
          <a:lstStyle/>
          <a:p>
            <a:r>
              <a:rPr lang="en-US" sz="2800"/>
              <a:t>Impact on Victims</a:t>
            </a:r>
          </a:p>
        </p:txBody>
      </p:sp>
      <p:pic>
        <p:nvPicPr>
          <p:cNvPr id="5" name="Picture 4" descr="White calculator">
            <a:extLst>
              <a:ext uri="{FF2B5EF4-FFF2-40B4-BE49-F238E27FC236}">
                <a16:creationId xmlns:a16="http://schemas.microsoft.com/office/drawing/2014/main" id="{47F09DE0-D8EA-ED0A-2D8D-148D7BEBC708}"/>
              </a:ext>
            </a:extLst>
          </p:cNvPr>
          <p:cNvPicPr>
            <a:picLocks noChangeAspect="1"/>
          </p:cNvPicPr>
          <p:nvPr/>
        </p:nvPicPr>
        <p:blipFill>
          <a:blip r:embed="rId2"/>
          <a:srcRect l="4310" r="41742" b="-1"/>
          <a:stretch>
            <a:fillRect/>
          </a:stretch>
        </p:blipFill>
        <p:spPr>
          <a:xfrm>
            <a:off x="20" y="10"/>
            <a:ext cx="5542677" cy="6857990"/>
          </a:xfrm>
          <a:prstGeom prst="rect">
            <a:avLst/>
          </a:prstGeom>
        </p:spPr>
      </p:pic>
      <p:sp>
        <p:nvSpPr>
          <p:cNvPr id="9" name="Rectangle 8">
            <a:extLst>
              <a:ext uri="{FF2B5EF4-FFF2-40B4-BE49-F238E27FC236}">
                <a16:creationId xmlns:a16="http://schemas.microsoft.com/office/drawing/2014/main" id="{AE3A741D-C19B-960A-5803-1C58871478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955894" y="3271199"/>
            <a:ext cx="1630908" cy="5542697"/>
          </a:xfrm>
          <a:prstGeom prst="rect">
            <a:avLst/>
          </a:prstGeom>
          <a:gradFill>
            <a:gsLst>
              <a:gs pos="0">
                <a:schemeClr val="accent5"/>
              </a:gs>
              <a:gs pos="47000">
                <a:schemeClr val="accent2">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DC39DE25-0E4E-0AA7-0932-1D78C23727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flipV="1">
            <a:off x="-2296081" y="2296080"/>
            <a:ext cx="6854280" cy="2262119"/>
          </a:xfrm>
          <a:prstGeom prst="rect">
            <a:avLst/>
          </a:prstGeom>
          <a:gradFill flip="none" rotWithShape="1">
            <a:gsLst>
              <a:gs pos="0">
                <a:schemeClr val="accent5"/>
              </a:gs>
              <a:gs pos="47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8D6EA299-0840-6DEA-E670-C49AEBC87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346242" y="4425055"/>
            <a:ext cx="2196454" cy="2432945"/>
          </a:xfrm>
          <a:prstGeom prst="rect">
            <a:avLst/>
          </a:prstGeom>
          <a:gradFill flip="none" rotWithShape="1">
            <a:gsLst>
              <a:gs pos="0">
                <a:schemeClr val="accent2"/>
              </a:gs>
              <a:gs pos="51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3" name="Content Placeholder 2"/>
          <p:cNvSpPr>
            <a:spLocks noGrp="1"/>
          </p:cNvSpPr>
          <p:nvPr>
            <p:ph idx="1"/>
          </p:nvPr>
        </p:nvSpPr>
        <p:spPr>
          <a:xfrm>
            <a:off x="5760720" y="2533476"/>
            <a:ext cx="3218688" cy="3711876"/>
          </a:xfrm>
        </p:spPr>
        <p:txBody>
          <a:bodyPr anchor="t">
            <a:normAutofit/>
          </a:bodyPr>
          <a:lstStyle/>
          <a:p>
            <a:endParaRPr lang="en-US" sz="1700" dirty="0"/>
          </a:p>
          <a:p>
            <a:pPr lvl="1"/>
            <a:r>
              <a:rPr lang="en-US" sz="2400" dirty="0"/>
              <a:t>Financial loss</a:t>
            </a:r>
          </a:p>
          <a:p>
            <a:pPr lvl="1"/>
            <a:r>
              <a:rPr lang="en-US" sz="2400" dirty="0"/>
              <a:t>Legal fees</a:t>
            </a:r>
          </a:p>
          <a:p>
            <a:pPr lvl="1"/>
            <a:r>
              <a:rPr lang="en-US" sz="2400" dirty="0"/>
              <a:t>Eviction risk</a:t>
            </a:r>
          </a:p>
          <a:p>
            <a:pPr lvl="1"/>
            <a:r>
              <a:rPr lang="en-US" sz="2400" dirty="0"/>
              <a:t>Emotional stress</a:t>
            </a:r>
          </a:p>
          <a:p>
            <a:pPr lvl="1"/>
            <a:r>
              <a:rPr lang="en-US" sz="2400" dirty="0"/>
              <a:t>Loss of Medicaid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117908" y="741391"/>
            <a:ext cx="3368866" cy="1616203"/>
          </a:xfrm>
        </p:spPr>
        <p:txBody>
          <a:bodyPr anchor="b">
            <a:normAutofit/>
          </a:bodyPr>
          <a:lstStyle/>
          <a:p>
            <a:r>
              <a:rPr lang="en-US" sz="2800"/>
              <a:t>How Jefferson County Responds</a:t>
            </a:r>
          </a:p>
        </p:txBody>
      </p:sp>
      <p:pic>
        <p:nvPicPr>
          <p:cNvPr id="5" name="Picture 4">
            <a:extLst>
              <a:ext uri="{FF2B5EF4-FFF2-40B4-BE49-F238E27FC236}">
                <a16:creationId xmlns:a16="http://schemas.microsoft.com/office/drawing/2014/main" id="{AC5940BA-A43C-D745-A6D4-19BDB56956ED}"/>
              </a:ext>
            </a:extLst>
          </p:cNvPr>
          <p:cNvPicPr>
            <a:picLocks noChangeAspect="1"/>
          </p:cNvPicPr>
          <p:nvPr/>
        </p:nvPicPr>
        <p:blipFill>
          <a:blip r:embed="rId2"/>
          <a:srcRect l="37596" r="24904"/>
          <a:stretch>
            <a:fillRect/>
          </a:stretch>
        </p:blipFill>
        <p:spPr>
          <a:xfrm>
            <a:off x="20" y="10"/>
            <a:ext cx="4571980" cy="6857990"/>
          </a:xfrm>
          <a:prstGeom prst="rect">
            <a:avLst/>
          </a:prstGeom>
        </p:spPr>
      </p:pic>
      <p:grpSp>
        <p:nvGrpSpPr>
          <p:cNvPr id="9" name="Group 8">
            <a:extLst>
              <a:ext uri="{FF2B5EF4-FFF2-40B4-BE49-F238E27FC236}">
                <a16:creationId xmlns:a16="http://schemas.microsoft.com/office/drawing/2014/main" id="{5EFBDE31-BB3E-6CFC-23CD-B5976DA384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92521" cy="6858000"/>
            <a:chOff x="12068638" y="0"/>
            <a:chExt cx="123362" cy="6858000"/>
          </a:xfrm>
        </p:grpSpPr>
        <p:sp>
          <p:nvSpPr>
            <p:cNvPr id="10" name="Rectangle 9">
              <a:extLst>
                <a:ext uri="{FF2B5EF4-FFF2-40B4-BE49-F238E27FC236}">
                  <a16:creationId xmlns:a16="http://schemas.microsoft.com/office/drawing/2014/main" id="{180A60EC-72BB-121F-556A-E2837FD99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1A2FAE-D41C-FF5D-B0A0-7808248ED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4139706"/>
              <a:ext cx="123362" cy="2718294"/>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p:cNvSpPr>
            <a:spLocks noGrp="1"/>
          </p:cNvSpPr>
          <p:nvPr>
            <p:ph idx="1"/>
          </p:nvPr>
        </p:nvSpPr>
        <p:spPr>
          <a:xfrm>
            <a:off x="4654296" y="2533476"/>
            <a:ext cx="4224528" cy="4013628"/>
          </a:xfrm>
        </p:spPr>
        <p:txBody>
          <a:bodyPr anchor="t">
            <a:normAutofit/>
          </a:bodyPr>
          <a:lstStyle/>
          <a:p>
            <a:endParaRPr lang="en-US" sz="1700" dirty="0"/>
          </a:p>
          <a:p>
            <a:pPr lvl="1"/>
            <a:r>
              <a:rPr lang="en-US" dirty="0"/>
              <a:t>Corrects Ownership</a:t>
            </a:r>
          </a:p>
          <a:p>
            <a:pPr lvl="1"/>
            <a:r>
              <a:rPr lang="en-US" dirty="0"/>
              <a:t>Files the Deed as Reference</a:t>
            </a:r>
          </a:p>
          <a:p>
            <a:pPr lvl="1"/>
            <a:r>
              <a:rPr lang="en-US" dirty="0"/>
              <a:t>Provides Affidavit of Fraudulent Deed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18A459BA4F1F4E9FA7834E16D04C5E" ma:contentTypeVersion="2" ma:contentTypeDescription="Create a new document." ma:contentTypeScope="" ma:versionID="bd639af0662a457f94c0c0d9763fc12f">
  <xsd:schema xmlns:xsd="http://www.w3.org/2001/XMLSchema" xmlns:xs="http://www.w3.org/2001/XMLSchema" xmlns:p="http://schemas.microsoft.com/office/2006/metadata/properties" xmlns:ns1="http://schemas.microsoft.com/sharepoint/v3" xmlns:ns2="f94b9277-b0a3-4d91-bade-04ea91219630" targetNamespace="http://schemas.microsoft.com/office/2006/metadata/properties" ma:root="true" ma:fieldsID="83ec678949ad3ea26343c1a8eaabfa78" ns1:_="" ns2:_="">
    <xsd:import namespace="http://schemas.microsoft.com/sharepoint/v3"/>
    <xsd:import namespace="f94b9277-b0a3-4d91-bade-04ea9121963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94b9277-b0a3-4d91-bade-04ea9121963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09553A51-B1FB-4F6D-B113-3A63040E8145}"/>
</file>

<file path=customXml/itemProps2.xml><?xml version="1.0" encoding="utf-8"?>
<ds:datastoreItem xmlns:ds="http://schemas.openxmlformats.org/officeDocument/2006/customXml" ds:itemID="{474D7A3F-405F-46C8-A4CD-0B1D0F6E3FA9}"/>
</file>

<file path=customXml/itemProps3.xml><?xml version="1.0" encoding="utf-8"?>
<ds:datastoreItem xmlns:ds="http://schemas.openxmlformats.org/officeDocument/2006/customXml" ds:itemID="{92C05FA2-E250-4288-ACEC-E542B0B1596F}"/>
</file>

<file path=docProps/app.xml><?xml version="1.0" encoding="utf-8"?>
<Properties xmlns="http://schemas.openxmlformats.org/officeDocument/2006/extended-properties" xmlns:vt="http://schemas.openxmlformats.org/officeDocument/2006/docPropsVTypes">
  <TotalTime>262</TotalTime>
  <Words>328</Words>
  <Application>Microsoft Office PowerPoint</Application>
  <PresentationFormat>On-screen Show (4:3)</PresentationFormat>
  <Paragraphs>54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Fraudulent Deeds in Jefferson County</vt:lpstr>
      <vt:lpstr>What Is Deed Fraud?</vt:lpstr>
      <vt:lpstr>Where Jefferson County Is Seeing Cases</vt:lpstr>
      <vt:lpstr>Warning Signs</vt:lpstr>
      <vt:lpstr>PowerPoint Presentation</vt:lpstr>
      <vt:lpstr>PowerPoint Presentation</vt:lpstr>
      <vt:lpstr>PowerPoint Presentation</vt:lpstr>
      <vt:lpstr>Impact on Victims</vt:lpstr>
      <vt:lpstr>How Jefferson County Responds</vt:lpstr>
      <vt:lpstr>PowerPoint Presentation</vt:lpstr>
      <vt:lpstr>Prevention Steps</vt:lpstr>
      <vt:lpstr>If Fraud Is Suspected</vt:lpstr>
      <vt:lpstr>Key Takeaways</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Jason A. Hancock</cp:lastModifiedBy>
  <cp:revision>5</cp:revision>
  <dcterms:created xsi:type="dcterms:W3CDTF">2013-01-27T09:14:16Z</dcterms:created>
  <dcterms:modified xsi:type="dcterms:W3CDTF">2025-12-02T18:17:16Z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0x010100EA18A459BA4F1F4E9FA7834E16D04C5E</vt:lpwstr>
  </property>
</Properties>
</file>