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1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0A4D-D9AA-439B-8EB6-0940B31A82A4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3A277-4D99-45FB-809A-5C67B14F0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278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0A4D-D9AA-439B-8EB6-0940B31A82A4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3A277-4D99-45FB-809A-5C67B14F0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963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0A4D-D9AA-439B-8EB6-0940B31A82A4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3A277-4D99-45FB-809A-5C67B14F0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250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0A4D-D9AA-439B-8EB6-0940B31A82A4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3A277-4D99-45FB-809A-5C67B14F0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21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0A4D-D9AA-439B-8EB6-0940B31A82A4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3A277-4D99-45FB-809A-5C67B14F0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59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0A4D-D9AA-439B-8EB6-0940B31A82A4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3A277-4D99-45FB-809A-5C67B14F0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22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0A4D-D9AA-439B-8EB6-0940B31A82A4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3A277-4D99-45FB-809A-5C67B14F0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56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0A4D-D9AA-439B-8EB6-0940B31A82A4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3A277-4D99-45FB-809A-5C67B14F0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622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0A4D-D9AA-439B-8EB6-0940B31A82A4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3A277-4D99-45FB-809A-5C67B14F0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71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0A4D-D9AA-439B-8EB6-0940B31A82A4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3A277-4D99-45FB-809A-5C67B14F0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48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0A4D-D9AA-439B-8EB6-0940B31A82A4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3A277-4D99-45FB-809A-5C67B14F0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6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F0A4D-D9AA-439B-8EB6-0940B31A82A4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3A277-4D99-45FB-809A-5C67B14F0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48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48639"/>
            <a:ext cx="9144000" cy="2578937"/>
          </a:xfrm>
        </p:spPr>
        <p:txBody>
          <a:bodyPr>
            <a:normAutofit/>
          </a:bodyPr>
          <a:lstStyle/>
          <a:p>
            <a:r>
              <a:rPr lang="en-US" sz="9600" dirty="0" smtClean="0"/>
              <a:t>T.R.I.M.</a:t>
            </a:r>
            <a:br>
              <a:rPr lang="en-US" sz="9600" dirty="0" smtClean="0"/>
            </a:br>
            <a:r>
              <a:rPr lang="en-US" sz="2800" dirty="0" smtClean="0"/>
              <a:t>For all PVA Offices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96938"/>
            <a:ext cx="9144000" cy="660862"/>
          </a:xfrm>
        </p:spPr>
        <p:txBody>
          <a:bodyPr/>
          <a:lstStyle/>
          <a:p>
            <a:r>
              <a:rPr lang="en-US" dirty="0" smtClean="0"/>
              <a:t>Technical, Rates , Information and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13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purchased computers on my own NOW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Call Stacey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Call Commonwealth Service Desk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Call my local tech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All the above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**  Note that any device connecting to the State Network MUST have antivirus software on it, the preferred is McAfee</a:t>
            </a:r>
          </a:p>
        </p:txBody>
      </p:sp>
    </p:spTree>
    <p:extLst>
      <p:ext uri="{BB962C8B-B14F-4D97-AF65-F5344CB8AC3E}">
        <p14:creationId xmlns:p14="http://schemas.microsoft.com/office/powerpoint/2010/main" val="2743467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to a local internet provider?  Things you may know: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Does your local provider offer a router, if not you’ll have to purchase one before leaving the state network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Do you already have Z Scope, if not you’ll need to download and purchase it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You may have to call the company that you have a printer/copier with in order to get it setup again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You’ll need to contact Stacey for a VPN account so you can access ETS and also again once you’ve moved to the local internet so she can disconnect the state connection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28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 Self Service/Accounts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 accounts allows you to access ETS, state email and KAVIS </a:t>
            </a:r>
          </a:p>
          <a:p>
            <a:r>
              <a:rPr lang="en-US" dirty="0" smtClean="0"/>
              <a:t>Everyone must go to the AD porthole and sign up, when you do this you can add any email address you want on it for reminders</a:t>
            </a:r>
          </a:p>
          <a:p>
            <a:r>
              <a:rPr lang="en-US" dirty="0" smtClean="0"/>
              <a:t>AD Self Service allows you to reset AD account password (for email and ETS) and unlock your account</a:t>
            </a:r>
          </a:p>
          <a:p>
            <a:r>
              <a:rPr lang="en-US" dirty="0" smtClean="0"/>
              <a:t>On April 29</a:t>
            </a:r>
            <a:r>
              <a:rPr lang="en-US" baseline="30000" dirty="0" smtClean="0"/>
              <a:t>th</a:t>
            </a:r>
            <a:r>
              <a:rPr lang="en-US" dirty="0" smtClean="0"/>
              <a:t> COT implemented a policy that all AD passwords will expire in 90 days instead of 30</a:t>
            </a:r>
          </a:p>
          <a:p>
            <a:r>
              <a:rPr lang="en-US" dirty="0" smtClean="0"/>
              <a:t>This will affect your office no matter if you on the state network or a local connection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74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 I contact the Commonwealth Service Desk?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you have a problem with AD, VPN and emails that the addresses end with ky.gov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Problems with Entrust email encryption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you cannot login to AVIS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Any hardware/software issues, keep in mind that there could be an Out of Scope charge of </a:t>
            </a:r>
            <a:r>
              <a:rPr lang="en-US" b="1" dirty="0" smtClean="0"/>
              <a:t>$45/</a:t>
            </a:r>
            <a:r>
              <a:rPr lang="en-US" b="1" dirty="0" err="1" smtClean="0"/>
              <a:t>hr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11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101" y="0"/>
            <a:ext cx="7727894" cy="709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55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501" y="456565"/>
            <a:ext cx="11099833" cy="1325563"/>
          </a:xfrm>
        </p:spPr>
        <p:txBody>
          <a:bodyPr/>
          <a:lstStyle/>
          <a:p>
            <a:r>
              <a:rPr lang="en-US" dirty="0" smtClean="0"/>
              <a:t>What’s going to happen in the coming months?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914" y="2701635"/>
            <a:ext cx="11658403" cy="35032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 were told that everyone that still </a:t>
            </a:r>
            <a:r>
              <a:rPr lang="en-US"/>
              <a:t>has </a:t>
            </a:r>
            <a:r>
              <a:rPr lang="en-US" smtClean="0"/>
              <a:t>ARM/TRIM program(s) </a:t>
            </a:r>
            <a:r>
              <a:rPr lang="en-US" dirty="0"/>
              <a:t>will be converted to PVD by the end of the year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ARM or TRIM will no longer be </a:t>
            </a:r>
            <a:r>
              <a:rPr lang="en-US" dirty="0" smtClean="0"/>
              <a:t>supported once everyone is moved to PVD or any other tax roll software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60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07077"/>
            <a:ext cx="9144000" cy="1803861"/>
          </a:xfrm>
        </p:spPr>
        <p:txBody>
          <a:bodyPr/>
          <a:lstStyle/>
          <a:p>
            <a:r>
              <a:rPr lang="en-US" dirty="0" smtClean="0"/>
              <a:t>What to do if you hire a new employee?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493817"/>
            <a:ext cx="9144000" cy="4148051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dirty="0" smtClean="0"/>
              <a:t>Complete all the needed forms at least 2 weeks prior to start date and send to Stacey and the PVA Support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smtClean="0"/>
              <a:t>Add on the form if the new employee is going to use an existing computer and you will need COT to profile them on it</a:t>
            </a:r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** When an employee is approved in the KHRIS system it automatically sends their information to the EIM program and AD account and email are setup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23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46308"/>
          </a:xfrm>
        </p:spPr>
        <p:txBody>
          <a:bodyPr/>
          <a:lstStyle/>
          <a:p>
            <a:r>
              <a:rPr lang="en-US" dirty="0" smtClean="0"/>
              <a:t>What to look for when buying a new computer?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134" y="3192087"/>
            <a:ext cx="10515600" cy="2161916"/>
          </a:xfrm>
        </p:spPr>
        <p:txBody>
          <a:bodyPr/>
          <a:lstStyle/>
          <a:p>
            <a:r>
              <a:rPr lang="en-US" dirty="0" smtClean="0"/>
              <a:t>Windows </a:t>
            </a:r>
            <a:r>
              <a:rPr lang="en-US" smtClean="0"/>
              <a:t>7 </a:t>
            </a:r>
            <a:r>
              <a:rPr lang="en-US" smtClean="0"/>
              <a:t>64-bit </a:t>
            </a:r>
            <a:r>
              <a:rPr lang="en-US" dirty="0" smtClean="0"/>
              <a:t>Professional or Enterprise</a:t>
            </a:r>
          </a:p>
          <a:p>
            <a:r>
              <a:rPr lang="en-US" dirty="0" smtClean="0"/>
              <a:t>At least 8 gig of RAM</a:t>
            </a:r>
          </a:p>
          <a:p>
            <a:r>
              <a:rPr lang="en-US" dirty="0" smtClean="0"/>
              <a:t>Minimum of 500 gig hard drive</a:t>
            </a:r>
          </a:p>
          <a:p>
            <a:r>
              <a:rPr lang="en-US" dirty="0" smtClean="0"/>
              <a:t>At least an i5 processor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7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54373"/>
          </a:xfrm>
        </p:spPr>
        <p:txBody>
          <a:bodyPr/>
          <a:lstStyle/>
          <a:p>
            <a:r>
              <a:rPr lang="en-US" dirty="0" smtClean="0"/>
              <a:t>How do I purchase a new computer?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26079"/>
            <a:ext cx="10515600" cy="325088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Go to a store and buy one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Contact COT and ask for the price and verify order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Call Tackett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Order online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Call Stacey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All the above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31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54373"/>
          </a:xfrm>
        </p:spPr>
        <p:txBody>
          <a:bodyPr/>
          <a:lstStyle/>
          <a:p>
            <a:r>
              <a:rPr lang="en-US" dirty="0" smtClean="0"/>
              <a:t>How do I purchase a new computer?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26079"/>
            <a:ext cx="10515600" cy="325088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>
                <a:solidFill>
                  <a:srgbClr val="0070C0"/>
                </a:solidFill>
              </a:rPr>
              <a:t>Go to a store and buy one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solidFill>
                  <a:srgbClr val="0070C0"/>
                </a:solidFill>
              </a:rPr>
              <a:t>Contact COT and ask for the price and verify order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Call Tackett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Order online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Call Stacey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All the above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13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94206"/>
          </a:xfrm>
        </p:spPr>
        <p:txBody>
          <a:bodyPr/>
          <a:lstStyle/>
          <a:p>
            <a:pPr algn="ctr"/>
            <a:r>
              <a:rPr lang="en-US" dirty="0" smtClean="0"/>
              <a:t>COT Rates – Option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43942"/>
            <a:ext cx="10515600" cy="373302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Purchase through COT outright will cost approximately </a:t>
            </a:r>
            <a:r>
              <a:rPr lang="en-US" b="1" dirty="0"/>
              <a:t>$700 -$900</a:t>
            </a:r>
            <a:r>
              <a:rPr lang="en-US" dirty="0"/>
              <a:t>, no software or monitor included</a:t>
            </a:r>
          </a:p>
          <a:p>
            <a:r>
              <a:rPr lang="en-US" dirty="0"/>
              <a:t>You can purchase an Antivirus program through COT for </a:t>
            </a:r>
            <a:r>
              <a:rPr lang="en-US" b="1" dirty="0"/>
              <a:t>$9.95/</a:t>
            </a:r>
            <a:r>
              <a:rPr lang="en-US" b="1" dirty="0" err="1"/>
              <a:t>yr</a:t>
            </a:r>
            <a:r>
              <a:rPr lang="en-US" b="1" dirty="0"/>
              <a:t> </a:t>
            </a:r>
            <a:r>
              <a:rPr lang="en-US" dirty="0"/>
              <a:t>but you CANNOT buy the Microsoft Office Suite </a:t>
            </a:r>
          </a:p>
          <a:p>
            <a:r>
              <a:rPr lang="en-US" dirty="0"/>
              <a:t>Any support for these devices will incur a </a:t>
            </a:r>
            <a:r>
              <a:rPr lang="en-US" b="1" dirty="0"/>
              <a:t>$45/</a:t>
            </a:r>
            <a:r>
              <a:rPr lang="en-US" b="1" dirty="0" err="1"/>
              <a:t>hr</a:t>
            </a:r>
            <a:r>
              <a:rPr lang="en-US" b="1" dirty="0"/>
              <a:t> </a:t>
            </a:r>
            <a:r>
              <a:rPr lang="en-US" dirty="0"/>
              <a:t>Out-of-Scope charge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incudes aa computer with..</a:t>
            </a:r>
          </a:p>
          <a:p>
            <a:r>
              <a:rPr lang="en-US" dirty="0"/>
              <a:t>i7 Quad Core</a:t>
            </a:r>
          </a:p>
          <a:p>
            <a:r>
              <a:rPr lang="en-US" dirty="0"/>
              <a:t>16G RAM</a:t>
            </a:r>
          </a:p>
          <a:p>
            <a:r>
              <a:rPr lang="en-US" dirty="0"/>
              <a:t>1T Hard drive</a:t>
            </a:r>
          </a:p>
        </p:txBody>
      </p:sp>
    </p:spTree>
    <p:extLst>
      <p:ext uri="{BB962C8B-B14F-4D97-AF65-F5344CB8AC3E}">
        <p14:creationId xmlns:p14="http://schemas.microsoft.com/office/powerpoint/2010/main" val="246725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COT Rates – Option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562" y="2269375"/>
            <a:ext cx="11098876" cy="439743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You decide to go through COT CC20 rated service, you’ll pay </a:t>
            </a:r>
            <a:r>
              <a:rPr lang="en-US" b="1" dirty="0"/>
              <a:t>$62/monthly </a:t>
            </a:r>
            <a:r>
              <a:rPr lang="en-US" dirty="0"/>
              <a:t>for each machine.</a:t>
            </a:r>
          </a:p>
          <a:p>
            <a:r>
              <a:rPr lang="en-US" dirty="0"/>
              <a:t>Included in this you’ll receive the Antivirus program, Microsoft Office Suite and Support with NO ADDITIONAL COST.</a:t>
            </a:r>
          </a:p>
          <a:p>
            <a:r>
              <a:rPr lang="en-US" dirty="0"/>
              <a:t>If you need monitors you will be changed to a DT50 rate which includes Monitor – Tier I (20” prof. series flat panel) at </a:t>
            </a:r>
            <a:r>
              <a:rPr lang="en-US" b="1" dirty="0"/>
              <a:t>$3/month </a:t>
            </a:r>
            <a:r>
              <a:rPr lang="en-US" dirty="0"/>
              <a:t>or DT60 Monitor – Tier II at </a:t>
            </a:r>
            <a:r>
              <a:rPr lang="en-US" b="1" dirty="0"/>
              <a:t>$4.50/month</a:t>
            </a:r>
            <a:r>
              <a:rPr lang="en-US" dirty="0"/>
              <a:t> (24” prof. series flat panel)</a:t>
            </a:r>
          </a:p>
          <a:p>
            <a:pPr marL="0" indent="0" algn="ctr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The PVA office is required to be on the State Network to get this rate.</a:t>
            </a:r>
          </a:p>
          <a:p>
            <a:pPr marL="0" indent="0" algn="ctr">
              <a:buNone/>
            </a:pPr>
            <a:r>
              <a:rPr lang="en-US" sz="2400" b="1" dirty="0">
                <a:solidFill>
                  <a:srgbClr val="FF0000"/>
                </a:solidFill>
              </a:rPr>
              <a:t>** Due to the updates from the vendor Tablets on the COT contract no longer meet the requirements of the PVAs application.**</a:t>
            </a:r>
          </a:p>
        </p:txBody>
      </p:sp>
    </p:spTree>
    <p:extLst>
      <p:ext uri="{BB962C8B-B14F-4D97-AF65-F5344CB8AC3E}">
        <p14:creationId xmlns:p14="http://schemas.microsoft.com/office/powerpoint/2010/main" val="147474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COT Rates – Option 3 </a:t>
            </a:r>
            <a:br>
              <a:rPr lang="en-US" dirty="0" smtClean="0"/>
            </a:br>
            <a:r>
              <a:rPr lang="en-US" dirty="0" smtClean="0"/>
              <a:t>Required to be on the State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845" y="2286000"/>
            <a:ext cx="10924310" cy="433093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You decide to go through COT CC30 rated services for computers, you’ll pay </a:t>
            </a:r>
            <a:r>
              <a:rPr lang="en-US" b="1" dirty="0"/>
              <a:t>$67/month </a:t>
            </a:r>
            <a:r>
              <a:rPr lang="en-US" dirty="0"/>
              <a:t>for each computer and you agree to keep the computers for a minimum of 4 years</a:t>
            </a:r>
          </a:p>
          <a:p>
            <a:r>
              <a:rPr lang="en-US" dirty="0"/>
              <a:t>This option includes Antivirus program, Microsoft Office Suite and support at NO ADDITIONAL COST</a:t>
            </a:r>
          </a:p>
          <a:p>
            <a:r>
              <a:rPr lang="en-US" dirty="0"/>
              <a:t>If you need monitors you will be changed to a DT50 rate which includes Monitor – Tier I (20” prof. series flat panel) at </a:t>
            </a:r>
            <a:r>
              <a:rPr lang="en-US" b="1" dirty="0"/>
              <a:t>$3/month </a:t>
            </a:r>
            <a:r>
              <a:rPr lang="en-US" dirty="0"/>
              <a:t>or DT60 Monitor – Tier II at </a:t>
            </a:r>
            <a:r>
              <a:rPr lang="en-US" b="1" dirty="0"/>
              <a:t>$4.50/month</a:t>
            </a:r>
            <a:r>
              <a:rPr lang="en-US" dirty="0"/>
              <a:t> (24” prof. series flat panel)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The PVA office is required to be on the State Network to get this rate.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** Due to the updates from the vendor Tablets on the COT contract no longer meet the requirements of the PVAs application.**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3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3685"/>
            <a:ext cx="10515600" cy="1325563"/>
          </a:xfrm>
        </p:spPr>
        <p:txBody>
          <a:bodyPr/>
          <a:lstStyle/>
          <a:p>
            <a:r>
              <a:rPr lang="en-US" dirty="0" smtClean="0"/>
              <a:t>What does the Desktop Device Support Service cover?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83775"/>
            <a:ext cx="10515600" cy="299318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Approximate 48 month replacement cycle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24X7 access to the Commonwealth Service Desk available Monday – Friday 7am to 6pm (EST)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Setup, installation, configuration, preventive maintenance, upgrades and patching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Operating System, Antivirus, and Office support</a:t>
            </a:r>
          </a:p>
        </p:txBody>
      </p:sp>
    </p:spTree>
    <p:extLst>
      <p:ext uri="{BB962C8B-B14F-4D97-AF65-F5344CB8AC3E}">
        <p14:creationId xmlns:p14="http://schemas.microsoft.com/office/powerpoint/2010/main" val="1182748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3448DCFCE4BFA3488C1231CEA6A8E0C6" ma:contentTypeVersion="1" ma:contentTypeDescription="Upload an image." ma:contentTypeScope="" ma:versionID="3dd297dca525510f3eede485c6436bf4">
  <xsd:schema xmlns:xsd="http://www.w3.org/2001/XMLSchema" xmlns:xs="http://www.w3.org/2001/XMLSchema" xmlns:p="http://schemas.microsoft.com/office/2006/metadata/properties" xmlns:ns1="http://schemas.microsoft.com/sharepoint/v3" xmlns:ns2="042484EB-C38E-4712-B7FF-BE26DBBE11E5" xmlns:ns3="http://schemas.microsoft.com/sharepoint/v3/fields" targetNamespace="http://schemas.microsoft.com/office/2006/metadata/properties" ma:root="true" ma:fieldsID="7dbaf0fdf7bf684ea7e650bbf3546fb7" ns1:_="" ns2:_="" ns3:_="">
    <xsd:import namespace="http://schemas.microsoft.com/sharepoint/v3"/>
    <xsd:import namespace="042484EB-C38E-4712-B7FF-BE26DBBE11E5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2484EB-C38E-4712-B7FF-BE26DBBE11E5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042484EB-C38E-4712-B7FF-BE26DBBE11E5" xsi:nil="true"/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0A6C9DCB-1CF1-45F6-8364-8ECE6EA91213}"/>
</file>

<file path=customXml/itemProps2.xml><?xml version="1.0" encoding="utf-8"?>
<ds:datastoreItem xmlns:ds="http://schemas.openxmlformats.org/officeDocument/2006/customXml" ds:itemID="{280D8A3E-BA53-4FB3-99A7-32347DD4797E}"/>
</file>

<file path=customXml/itemProps3.xml><?xml version="1.0" encoding="utf-8"?>
<ds:datastoreItem xmlns:ds="http://schemas.openxmlformats.org/officeDocument/2006/customXml" ds:itemID="{E2C4C054-94C9-4F5C-94D7-FD8B7F357CE6}"/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926</Words>
  <Application>Microsoft Office PowerPoint</Application>
  <PresentationFormat>Widescreen</PresentationFormat>
  <Paragraphs>83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T.R.I.M. For all PVA Offices</vt:lpstr>
      <vt:lpstr>What to do if you hire a new employee?</vt:lpstr>
      <vt:lpstr>What to look for when buying a new computer?</vt:lpstr>
      <vt:lpstr>How do I purchase a new computer?</vt:lpstr>
      <vt:lpstr>How do I purchase a new computer?</vt:lpstr>
      <vt:lpstr>COT Rates – Option 1</vt:lpstr>
      <vt:lpstr>COT Rates – Option 2</vt:lpstr>
      <vt:lpstr>COT Rates – Option 3  Required to be on the State Network</vt:lpstr>
      <vt:lpstr>What does the Desktop Device Support Service cover?</vt:lpstr>
      <vt:lpstr>I purchased computers on my own NOW WHAT?</vt:lpstr>
      <vt:lpstr>Going to a local internet provider?  Things you may know:</vt:lpstr>
      <vt:lpstr>AD Self Service/Accounts</vt:lpstr>
      <vt:lpstr>When do I contact the Commonwealth Service Desk?</vt:lpstr>
      <vt:lpstr>PowerPoint Presentation</vt:lpstr>
      <vt:lpstr>What’s going to happen in the coming months?</vt:lpstr>
    </vt:vector>
  </TitlesOfParts>
  <Company>COT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T.R.I.M.</dc:title>
  <dc:creator>rev3865</dc:creator>
  <cp:keywords/>
  <dc:description/>
  <cp:lastModifiedBy>rev3865</cp:lastModifiedBy>
  <cp:revision>29</cp:revision>
  <dcterms:created xsi:type="dcterms:W3CDTF">2016-10-05T14:40:27Z</dcterms:created>
  <dcterms:modified xsi:type="dcterms:W3CDTF">2016-11-01T13:33:24Z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0x0101009148F5A04DDD49CBA7127AADA5FB792B00AADE34325A8B49CDA8BB4DB53328F214003448DCFCE4BFA3488C1231CEA6A8E0C6</vt:lpwstr>
  </property>
</Properties>
</file>