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63" r:id="rId9"/>
    <p:sldId id="264" r:id="rId10"/>
    <p:sldId id="262" r:id="rId11"/>
    <p:sldId id="265" r:id="rId12"/>
    <p:sldId id="266" r:id="rId13"/>
    <p:sldId id="267" r:id="rId14"/>
    <p:sldId id="271" r:id="rId15"/>
    <p:sldId id="272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3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7933D75-5BCC-4EE3-8A80-EDBFFAEA18F4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FA98761-FEBD-4F44-B215-6297C5B6ED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933D75-5BCC-4EE3-8A80-EDBFFAEA18F4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A98761-FEBD-4F44-B215-6297C5B6ED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933D75-5BCC-4EE3-8A80-EDBFFAEA18F4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A98761-FEBD-4F44-B215-6297C5B6ED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933D75-5BCC-4EE3-8A80-EDBFFAEA18F4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A98761-FEBD-4F44-B215-6297C5B6ED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933D75-5BCC-4EE3-8A80-EDBFFAEA18F4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A98761-FEBD-4F44-B215-6297C5B6ED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933D75-5BCC-4EE3-8A80-EDBFFAEA18F4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A98761-FEBD-4F44-B215-6297C5B6ED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933D75-5BCC-4EE3-8A80-EDBFFAEA18F4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A98761-FEBD-4F44-B215-6297C5B6ED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933D75-5BCC-4EE3-8A80-EDBFFAEA18F4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A98761-FEBD-4F44-B215-6297C5B6ED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933D75-5BCC-4EE3-8A80-EDBFFAEA18F4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A98761-FEBD-4F44-B215-6297C5B6ED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7933D75-5BCC-4EE3-8A80-EDBFFAEA18F4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A98761-FEBD-4F44-B215-6297C5B6ED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7933D75-5BCC-4EE3-8A80-EDBFFAEA18F4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FA98761-FEBD-4F44-B215-6297C5B6ED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7933D75-5BCC-4EE3-8A80-EDBFFAEA18F4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FA98761-FEBD-4F44-B215-6297C5B6ED4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Preparing </a:t>
            </a:r>
            <a:r>
              <a:rPr lang="en-US" dirty="0"/>
              <a:t>Y</a:t>
            </a:r>
            <a:r>
              <a:rPr lang="en-US" dirty="0" smtClean="0"/>
              <a:t>our Office Budget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Karen Bushart, Clark County PVA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Total of the 100, 200, 300, 600 or 800 exceed the budgeted amount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Amend budget WHEN?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Could have been a much larger deputy hire bill, as county appropriation increased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Hired an OX employee so had unanticipated expenditure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would it exceed?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Fill out an amended budget form </a:t>
            </a:r>
          </a:p>
          <a:p>
            <a:endParaRPr lang="en-US" dirty="0" smtClean="0"/>
          </a:p>
          <a:p>
            <a:r>
              <a:rPr lang="en-US" dirty="0" smtClean="0"/>
              <a:t>Move money from another category account, i.e. 200, 300, 600, 800 to your 199 account.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do?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886282" y="1481138"/>
            <a:ext cx="3371435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Amended Budget Form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PVA Fiscal will send you a blank budget page</a:t>
            </a:r>
          </a:p>
          <a:p>
            <a:endParaRPr lang="en-US" dirty="0" smtClean="0"/>
          </a:p>
          <a:p>
            <a:r>
              <a:rPr lang="en-US" dirty="0" smtClean="0"/>
              <a:t>PVA Fiscal will send you a deputy hire estimate on a separate page</a:t>
            </a:r>
          </a:p>
          <a:p>
            <a:endParaRPr lang="en-US" dirty="0" smtClean="0"/>
          </a:p>
          <a:p>
            <a:r>
              <a:rPr lang="en-US" dirty="0" smtClean="0"/>
              <a:t>You will fill out your budget based on the estimate sent or a slightly higher estimate</a:t>
            </a:r>
          </a:p>
          <a:p>
            <a:endParaRPr lang="en-US" dirty="0" smtClean="0"/>
          </a:p>
          <a:p>
            <a:r>
              <a:rPr lang="en-US" dirty="0" smtClean="0"/>
              <a:t>For example, I may have budgeted $45,000 based on my $42,042 estimate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will happen 2018-2019?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 my actual deputy hire came in at $44,000…no budget amendment</a:t>
            </a:r>
          </a:p>
          <a:p>
            <a:endParaRPr lang="en-US" dirty="0" smtClean="0"/>
          </a:p>
          <a:p>
            <a:r>
              <a:rPr lang="en-US" dirty="0" smtClean="0"/>
              <a:t>If my actual deputy hire came in at $46,500, may not be necessary to amend budget depending on my total 100 account expenditures</a:t>
            </a:r>
          </a:p>
          <a:p>
            <a:endParaRPr lang="en-US" dirty="0" smtClean="0"/>
          </a:p>
          <a:p>
            <a:r>
              <a:rPr lang="en-US" dirty="0" smtClean="0"/>
              <a:t>If my actual deputy hire came in at $57,000, due to appropriation increase, I would amend my budget.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 necessary to amend budget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??????????????????????????????????????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225205" y="1481138"/>
            <a:ext cx="469359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Receive Budget Packet</a:t>
            </a:r>
            <a:br>
              <a:rPr lang="en-US" dirty="0" smtClean="0"/>
            </a:br>
            <a:r>
              <a:rPr lang="en-US" dirty="0" smtClean="0"/>
              <a:t>In the packet is estimated deputy hire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286000"/>
            <a:ext cx="8229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Estimates come from the amount you expect to have at year end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590800"/>
            <a:ext cx="8229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514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Actual funds on hand at year end(6/30/17) when you submit your budget.</a:t>
            </a:r>
            <a:br>
              <a:rPr lang="en-US" dirty="0" smtClean="0"/>
            </a:br>
            <a:r>
              <a:rPr lang="en-US" dirty="0" smtClean="0"/>
              <a:t>The formula will change!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sz="5400" dirty="0" smtClean="0"/>
              <a:t>No Need to Change Budget!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Great News!!!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199                                         $42,042</a:t>
            </a:r>
          </a:p>
          <a:p>
            <a:endParaRPr lang="en-US" dirty="0"/>
          </a:p>
          <a:p>
            <a:r>
              <a:rPr lang="en-US" dirty="0" smtClean="0"/>
              <a:t>Actual Deputy Hire                  $41,703</a:t>
            </a:r>
          </a:p>
          <a:p>
            <a:endParaRPr lang="en-US" dirty="0" smtClean="0"/>
          </a:p>
          <a:p>
            <a:r>
              <a:rPr lang="en-US" dirty="0" smtClean="0"/>
              <a:t>Only $339 Difference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Budgeted Amount Based on estimate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102291"/>
          </a:xfrm>
        </p:spPr>
        <p:txBody>
          <a:bodyPr>
            <a:normAutofit/>
          </a:bodyPr>
          <a:lstStyle/>
          <a:p>
            <a:r>
              <a:rPr lang="en-US" dirty="0" smtClean="0"/>
              <a:t>PVA Fiscal would change your budget to the actual deputy hire amount.</a:t>
            </a:r>
          </a:p>
          <a:p>
            <a:r>
              <a:rPr lang="en-US" dirty="0" smtClean="0"/>
              <a:t>This leaves you with an unbalanced budget</a:t>
            </a:r>
          </a:p>
          <a:p>
            <a:r>
              <a:rPr lang="en-US" dirty="0" smtClean="0"/>
              <a:t>In my example I was under budgeted $339</a:t>
            </a:r>
          </a:p>
          <a:p>
            <a:r>
              <a:rPr lang="en-US" dirty="0" smtClean="0"/>
              <a:t>Forced to do a budget amendment for minimal amount</a:t>
            </a:r>
          </a:p>
          <a:p>
            <a:r>
              <a:rPr lang="en-US" dirty="0" smtClean="0"/>
              <a:t>Ridiculous!  Waste of Time and Effort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historically has happened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129099" y="1481138"/>
            <a:ext cx="6885802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A 100 Accounts do NOT exceed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091483" y="1481138"/>
            <a:ext cx="6961033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B  100 Accounts EXCEED Budget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3448DCFCE4BFA3488C1231CEA6A8E0C6" ma:contentTypeVersion="1" ma:contentTypeDescription="Upload an image." ma:contentTypeScope="" ma:versionID="3dd297dca525510f3eede485c6436bf4">
  <xsd:schema xmlns:xsd="http://www.w3.org/2001/XMLSchema" xmlns:xs="http://www.w3.org/2001/XMLSchema" xmlns:p="http://schemas.microsoft.com/office/2006/metadata/properties" xmlns:ns1="http://schemas.microsoft.com/sharepoint/v3" xmlns:ns2="042484EB-C38E-4712-B7FF-BE26DBBE11E5" xmlns:ns3="http://schemas.microsoft.com/sharepoint/v3/fields" targetNamespace="http://schemas.microsoft.com/office/2006/metadata/properties" ma:root="true" ma:fieldsID="7dbaf0fdf7bf684ea7e650bbf3546fb7" ns1:_="" ns2:_="" ns3:_="">
    <xsd:import namespace="http://schemas.microsoft.com/sharepoint/v3"/>
    <xsd:import namespace="042484EB-C38E-4712-B7FF-BE26DBBE11E5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  <xsd:element name="PublishingStartDate" ma:index="27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28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2484EB-C38E-4712-B7FF-BE26DBBE11E5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mageCreateDate xmlns="042484EB-C38E-4712-B7FF-BE26DBBE11E5" xsi:nil="true"/>
    <PublishingExpirationDate xmlns="http://schemas.microsoft.com/sharepoint/v3" xsi:nil="true"/>
    <PublishingStartDate xmlns="http://schemas.microsoft.com/sharepoint/v3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FBA3AE71-A4B0-43BF-BF90-04516C936B30}"/>
</file>

<file path=customXml/itemProps2.xml><?xml version="1.0" encoding="utf-8"?>
<ds:datastoreItem xmlns:ds="http://schemas.openxmlformats.org/officeDocument/2006/customXml" ds:itemID="{73D28FA1-11AD-477E-9633-870D82C37CEC}"/>
</file>

<file path=customXml/itemProps3.xml><?xml version="1.0" encoding="utf-8"?>
<ds:datastoreItem xmlns:ds="http://schemas.openxmlformats.org/officeDocument/2006/customXml" ds:itemID="{ACB93AA1-E19F-4740-8CB9-1BE3A4FB417A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312</TotalTime>
  <Words>335</Words>
  <Application>Microsoft Office PowerPoint</Application>
  <PresentationFormat>On-screen Show (4:3)</PresentationFormat>
  <Paragraphs>62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Concourse</vt:lpstr>
      <vt:lpstr>Preparing Your Office Budget</vt:lpstr>
      <vt:lpstr>Receive Budget Packet In the packet is estimated deputy hire</vt:lpstr>
      <vt:lpstr>Estimates come from the amount you expect to have at year end</vt:lpstr>
      <vt:lpstr>Actual funds on hand at year end(6/30/17) when you submit your budget. The formula will change!</vt:lpstr>
      <vt:lpstr>Great News!!!</vt:lpstr>
      <vt:lpstr>Budgeted Amount Based on estimate</vt:lpstr>
      <vt:lpstr>What historically has happened</vt:lpstr>
      <vt:lpstr>Example A 100 Accounts do NOT exceed</vt:lpstr>
      <vt:lpstr>Example B  100 Accounts EXCEED Budget</vt:lpstr>
      <vt:lpstr>Amend budget WHEN?</vt:lpstr>
      <vt:lpstr>Why would it exceed?</vt:lpstr>
      <vt:lpstr>What to do?</vt:lpstr>
      <vt:lpstr>Amended Budget Form</vt:lpstr>
      <vt:lpstr>What will happen 2018-2019? </vt:lpstr>
      <vt:lpstr>Not necessary to amend budget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Preparing Your Office Budget</dc:title>
  <dc:creator>KAREN</dc:creator>
  <cp:keywords/>
  <dc:description/>
  <cp:lastModifiedBy>KAREN</cp:lastModifiedBy>
  <cp:revision>35</cp:revision>
  <dcterms:created xsi:type="dcterms:W3CDTF">2017-10-19T14:45:32Z</dcterms:created>
  <dcterms:modified xsi:type="dcterms:W3CDTF">2017-10-23T15:43:22Z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0x0101009148F5A04DDD49CBA7127AADA5FB792B00AADE34325A8B49CDA8BB4DB53328F214003448DCFCE4BFA3488C1231CEA6A8E0C6</vt:lpwstr>
  </property>
</Properties>
</file>