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27.xml" ContentType="application/inkml+xml"/>
  <Override PartName="/ppt/ink/ink31.xml" ContentType="application/inkml+xml"/>
  <Override PartName="/ppt/ink/ink32.xml" ContentType="application/inkml+xml"/>
  <Override PartName="/ppt/ink/ink29.xml" ContentType="application/inkml+xml"/>
  <Override PartName="/ppt/ink/ink30.xml" ContentType="application/inkml+xml"/>
  <Override PartName="/ppt/ink/ink28.xml" ContentType="application/inkml+xml"/>
  <Override PartName="/ppt/theme/theme1.xml" ContentType="application/vnd.openxmlformats-officedocument.theme+xml"/>
  <Override PartName="/ppt/ink/ink26.xml" ContentType="application/inkml+xml"/>
  <Override PartName="/ppt/ink/ink12.xml" ContentType="application/inkml+xml"/>
  <Override PartName="/ppt/ink/ink11.xml" ContentType="application/inkml+xml"/>
  <Override PartName="/ppt/ink/ink10.xml" ContentType="application/inkml+xml"/>
  <Override PartName="/ppt/ink/ink9.xml" ContentType="application/inkml+xml"/>
  <Override PartName="/ppt/ink/ink8.xml" ContentType="application/inkml+xml"/>
  <Override PartName="/ppt/ink/ink7.xml" ContentType="application/inkml+xml"/>
  <Override PartName="/ppt/ink/ink6.xml" ContentType="application/inkml+xml"/>
  <Override PartName="/ppt/ink/ink5.xml" ContentType="application/inkml+xml"/>
  <Override PartName="/ppt/ink/ink13.xml" ContentType="application/inkml+xml"/>
  <Override PartName="/ppt/ink/ink14.xml" ContentType="application/inkml+xml"/>
  <Override PartName="/ppt/ink/ink15.xml" ContentType="application/inkml+xml"/>
  <Override PartName="/ppt/ink/ink19.xml" ContentType="application/inkml+xml"/>
  <Override PartName="/ppt/ink/ink18.xml" ContentType="application/inkml+xml"/>
  <Override PartName="/ppt/ink/ink17.xml" ContentType="application/inkml+xml"/>
  <Override PartName="/ppt/ink/ink16.xml" ContentType="application/inkml+xml"/>
  <Override PartName="/ppt/ink/ink25.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4.xml" ContentType="application/inkml+xml"/>
  <Override PartName="/ppt/ink/ink3.xml" ContentType="application/inkml+xml"/>
  <Override PartName="/ppt/ink/ink2.xml" ContentType="application/inkml+xml"/>
  <Override PartName="/ppt/ink/ink1.xml" ContentType="application/inkml+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Lst>
  <p:sldIdLst>
    <p:sldId id="269" r:id="rId2"/>
    <p:sldId id="256" r:id="rId3"/>
    <p:sldId id="257" r:id="rId4"/>
    <p:sldId id="259" r:id="rId5"/>
    <p:sldId id="260" r:id="rId6"/>
    <p:sldId id="261" r:id="rId7"/>
    <p:sldId id="262" r:id="rId8"/>
    <p:sldId id="263" r:id="rId9"/>
    <p:sldId id="265" r:id="rId10"/>
    <p:sldId id="277" r:id="rId11"/>
    <p:sldId id="266" r:id="rId12"/>
    <p:sldId id="267" r:id="rId13"/>
    <p:sldId id="279" r:id="rId14"/>
    <p:sldId id="278" r:id="rId15"/>
    <p:sldId id="281" r:id="rId16"/>
    <p:sldId id="272" r:id="rId17"/>
    <p:sldId id="273" r:id="rId18"/>
    <p:sldId id="274" r:id="rId19"/>
    <p:sldId id="275" r:id="rId20"/>
    <p:sldId id="280" r:id="rId2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B38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6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ink/ink1.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8:15:34.04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32 0,'31'0'469,"-1"0"-438,1 0 0,-1 0 63,1 0-63,0 0 1,-1 0 30,1 0 16,-1 0-47,1 0 1,-31-30-1,31 30-15,-1 0 15,1 0-16,-1 0 17,1 0 93,0 0-78,-1 0-1,1 0 1,-1 0-15,1 0 30,0 0 16,-1 0-15,-30 30-48,31-30 17,-1 0-17,1 0 32,0 0 0,-31 31-31,30-31 15,1 0 0,-1 0 0,1 0 16,0 0 0,-1 0 734,-30 31-765,31-31 203,-1 0-126,1 0-46</inkml:trace>
</inkml:ink>
</file>

<file path=ppt/ink/ink10.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3:43.384"/>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0 45 0,'13'0'235,"0"-14"-235,1 14 15,12 0-15,-13-13 16,14 13-16,-14 0 15,13 0-15,-12 0 16,-1 0-16,0 0 47,14 0-31,-1 0-16,-13-13 15,14 13-15,-1 0 16,-13 0-16,1 0 15,-1 0-15,0 0 16,0 0 0,1 0-16,-1 0 15,0 0-15,0 0 16,1 0-16,-1 0 16,0 0-16,0 0 15,0 0-15,14 0 16,-14 0-1,14 0-15,-14 0 32,0 0-32,0 0 15,1 0-15,-1 0 16,0 0 0,0 0-1,0 0-15,-13 13 16,14-13-16,-1 0 15,0 0 1,0 13-16,1-13 16,-1 0-16,13 0 15,1 0 1,-1 0-16,-13 0 16,14 0-1,-14 0-15,0 0 16,14 0-16,-14 0 15,0 0 1,0 0-16,1 0 16,-1 0-1,0 0 1,0 0 0,1 0-16,-1 0 15,0 0 1,0 0-1,1 0-15,12 0 16,-13 0 0,14 0-1,-14 0-15,0 0 16,14 0-16,-14 0 16,0 0-16,0 0 15,1 0 1,-1 0-16,0 0 15,13 0 1,-12 0 0,-1 0-1,0 0-15,0 0 16,14 0-16,-1 0 16,-13 0-16,1 0 15,12 0-15,-13 0 16,1 0-16,-1 0 31,0 0 16,0 0-31,14 0-16,-14 0 15,0 0 1,0 0-16,1 0 15,-1 0 1,0 0 0,0 0-1,1 0-15,-1 0 16,0 0-16,0 0 16,1 0-16,-1 0 15,13 0-15,-13 0 16,1 0-16,-1 0 15,13 0-15,1 0 16,-14 0 15,0 0-15,1 0-16,-1 0 16,0 0-16,0 0 15,0 0-15,1 0 16,-1 0-1,0 0 1,0 0 31,1 0-31,12 0-16,-13 0 31,0 0-16,1 0-15,-1 0 16,0 0 0,0 0-16,1 0 62,-1 0-46,13 0-1,-12 0 1,-1 0 0,0 0-1,0 0 1,0 0-16,1 14 16,-1-14-1,0 0-15,0 0 16,1 0 46,-1 0 95,0 0-157,0 0 15,14 0-15,-1 0 16,-13 0 15</inkml:trace>
</inkml:ink>
</file>

<file path=ppt/ink/ink11.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3:56.066"/>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-1 1 0,'13'0'375,"0"0"-344,0 0-15,1 0-16,12 0 15,-13 0 1,14 0-1,-14 0-15,0 0 16,0 0-16,1 0 16,-1 0-1,0 0-15,0 0 16,1 0-16,-1 0 16,0 0-1,0 0 48,0 0-48,1 0 1,-1 0-16,0 0 16,0 0-1,1 0 16,-1 0-15,13 0 0,1 0-1,-14 0-15,0 0 16,0 0-16,14 0 16,-14 0-1,0 0 1,1 0-1,-1 0 1,0 0 0,0 0-16,0 0 15,1 0 1,-1 0-16,0 0 16,0 0-1,1 0 1,-1 0-1,0 0 1,0 0-16,14 0 16,-14 0-1,0 0 1,0 0-16,1 0 31,-1 0-15,0 0-1,0 0 1,1 0-16,12 0 16,-13 0-1,1 0-15,-1 0 16,0 0-16,13 0 16,-12 0-1,-1 0 1,13 0-1,-12 0 1,-1 0 0,0 0-16,0 0 15,0 0-15,1 0 16,-1 0 0,0 0-1,0 0 1,1 0-1,-1 0 1,0 0-16,0 0 16,1 0-1,-1 0-15,0 0 16,0 0-16,0 0 16,1 0-1,-1 0 1,0 0-1,0 0 1,1 0 0,-1 0-16,0 0 15,0 0 1,1 0-16,-1 0 16,13 0-1,-13 0 1,1 0-1,-1 0 1,13 0-16,-12 0 31,-1 0-31,0 0 16,0 0 0,1 0-1,-1 0 1,0 0-16,0 0 15,0 0 1,1 0 15,-1 0-15,0 0 15,0 0-15,27 0-16,-27 0 15,14 0-15,12 0 16,-12 0-16,-14 0 16,14 0-16,-14 0 15,0 0 1,0 0 15,0 0 0,14 0-15,-1 0-16,-12 0 16,-1 0-16,13 0 15,-12 0 1,-1 0-16,0 0 31,0 0-15,0 0 78,1 0-63,-1 0-31,0 0 15,0 0-15,14 0 16,-14 0 0,0 0 124,1 0-108,12 0 46,0 0-78,-12 0 15,-1 0-15,0 0 16</inkml:trace>
</inkml:ink>
</file>

<file path=ppt/ink/ink12.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20:58.327"/>
    </inkml:context>
    <inkml:brush xml:id="br0">
      <inkml:brushProperty name="width" value="0.33333" units="cm"/>
      <inkml:brushProperty name="height" value="0.66667" units="cm"/>
      <inkml:brushProperty name="color" value="#FF3300"/>
      <inkml:brushProperty name="tip" value="rectangle"/>
      <inkml:brushProperty name="rasterOp" value="maskPen"/>
      <inkml:brushProperty name="fitToCurve" value="1"/>
    </inkml:brush>
  </inkml:definitions>
  <inkml:trace contextRef="#ctx0" brushRef="#br0">0 34 0,'33'0'422,"0"-32"-375,0 32-47,0 0 62,0 0 17,0 0 92,32 0-155,1 0 0,-33 0 15,0 0 31,0 0 1,0 0-63,-33 32 16,33-32-16,0 0 62,0 0-31,0 0-15,0 0 0,0 0-1,-33 31 1,33-31 15,0 0-31,0 0 31,0 0-15,0 0 15,0 0-15,0 0-1,0 0 17,0 0-17,0 0-15,0 0 16,0 0 46,0 0-15,0 0-15,1 0-32,-1 0 15,0 0 1,0 0-1,0 0 32,0 0 0,0 0 63,0 0-95,0 0 1,0 0-16,33 0 15,-33 0 48,0 0-47,0 0-1,0 0 1,0 0-16,0 0 31,-33-31-15,33 31-1,0 0 63,0 0-62,0 0 0,0 0-16,0 0 15,0 0-15,0 0 16,0 0 203,0 0-204,33 0 1,0 0 0,-33 0-1,0 0 63</inkml:trace>
</inkml:ink>
</file>

<file path=ppt/ink/ink13.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21:04.176"/>
    </inkml:context>
    <inkml:brush xml:id="br0">
      <inkml:brushProperty name="width" value="0.33333" units="cm"/>
      <inkml:brushProperty name="height" value="0.66667" units="cm"/>
      <inkml:brushProperty name="color" value="#FF3300"/>
      <inkml:brushProperty name="tip" value="rectangle"/>
      <inkml:brushProperty name="rasterOp" value="maskPen"/>
      <inkml:brushProperty name="fitToCurve" value="1"/>
    </inkml:brush>
  </inkml:definitions>
  <inkml:trace contextRef="#ctx0" brushRef="#br0">0 25 0,'33'0'235,"0"0"-220,0 0 1,0 0 0,0 0 15,0 0-16,0 0 17,0 0-1,0 0-15,0 0-1,0 0 1,0 0-16,0 0 15,0 0 1,0 0 0,0 0-1,0 0 17,0 0-17,0 0 1,0 0-1,0 0 17,-1 0-1,1 0 0,0 0-15,0 0-1,0 0 1,0 0 0,0 0-1,0 0-15,0 0 16,0 0-16,0 0 16,0 0-1,0 0 1,0 0 46,33 0-30,-33 0-1,0 0 0,0 0 0,0 0-15,0 0 0,0 0-1,0 0 16,0 0 1,0 0 30,0 0-46,0 0 15,0 0-15,0 0-1,0 0 1,0 0 0,0 0 15,0 33 0,0-33 16,0 0-47,0 33 16,0-33 30,0 0-14,0 0 233,0 0-249,33 0 0,-33 0-1,0 0-15,0 0 16,0 0-1</inkml:trace>
</inkml:ink>
</file>

<file path=ppt/ink/ink14.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24:03.49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1-1 0,'33'0'391,"0"0"-360,0 0 32,0 0-32,0 0 94,0 0-62,0 0-17,0 0-30,0 0 15,0 0 16,0 0-31,0 0 15,0 0-31,0 0 16,0 0 31,0 0 15,0 0-62,0 0 109,0 0-77,0 0-17,0 0-15,0 0 47,33 0-31,-33 0 15,0 0 47,0 0 532,0 0-501,0 0-93,0 0 93</inkml:trace>
</inkml:ink>
</file>

<file path=ppt/ink/ink15.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24:08.79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18 0,'33'0'734,"0"0"-656,0 0-15,0 0-16,0 0-16,0 0 0,0 0 0,0 0 63,0 0-78,0 0 62,0 0 47,0 0-94,0 0 0,0 0-15,0 0 62,0 0-47,0 0 63,0 0-78,0 0-1,0 0 17,0 0-1,0 0 94,0 0 15,0 0-124,0 0 15,0 0 16,0 0-31,-33 33 15</inkml:trace>
</inkml:ink>
</file>

<file path=ppt/ink/ink16.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27:05.534"/>
    </inkml:context>
    <inkml:brush xml:id="br0">
      <inkml:brushProperty name="width" value="0.46667" units="cm"/>
      <inkml:brushProperty name="height" value="0.46667" units="cm"/>
      <inkml:brushProperty name="fitToCurve" value="1"/>
    </inkml:brush>
  </inkml:definitions>
  <inkml:traceGroup>
    <inkml:annotationXML>
      <emma:emma xmlns:emma="http://www.w3.org/2003/04/emma" version="1.0">
        <emma:interpretation id="{463D3810-439D-43FD-902D-BA5F0771264E}" emma:medium="tactile" emma:mode="ink">
          <msink:context xmlns:msink="http://schemas.microsoft.com/ink/2010/main" type="writingRegion" rotatedBoundingBox="21738,725 22893,725 22893,824 21738,824"/>
        </emma:interpretation>
      </emma:emma>
    </inkml:annotationXML>
    <inkml:traceGroup>
      <inkml:annotationXML>
        <emma:emma xmlns:emma="http://www.w3.org/2003/04/emma" version="1.0">
          <emma:interpretation id="{6E9820DD-7DE7-4811-8C05-1D3D990B91E1}" emma:medium="tactile" emma:mode="ink">
            <msink:context xmlns:msink="http://schemas.microsoft.com/ink/2010/main" type="paragraph" rotatedBoundingBox="21738,725 22893,725 22893,824 21738,824" alignmentLevel="1"/>
          </emma:interpretation>
        </emma:emma>
      </inkml:annotationXML>
      <inkml:traceGroup>
        <inkml:annotationXML>
          <emma:emma xmlns:emma="http://www.w3.org/2003/04/emma" version="1.0">
            <emma:interpretation id="{B3D05253-E6D7-4CC7-A8C3-FF4323D0FDB4}" emma:medium="tactile" emma:mode="ink">
              <msink:context xmlns:msink="http://schemas.microsoft.com/ink/2010/main" type="line" rotatedBoundingBox="21738,725 22893,725 22893,824 21738,824"/>
            </emma:interpretation>
          </emma:emma>
        </inkml:annotationXML>
        <inkml:traceGroup>
          <inkml:annotationXML>
            <emma:emma xmlns:emma="http://www.w3.org/2003/04/emma" version="1.0">
              <emma:interpretation id="{CF7493A3-D4C6-4149-97F0-4CA78AB42BE2}" emma:medium="tactile" emma:mode="ink">
                <msink:context xmlns:msink="http://schemas.microsoft.com/ink/2010/main" type="inkWord" rotatedBoundingBox="21738,725 22893,725 22893,824 21738,824"/>
              </emma:interpretation>
              <emma:one-of disjunction-type="recognition" id="oneOf0">
                <emma:interpretation id="interp0" emma:lang="" emma:confidence="0">
                  <emma:literal>_</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Z</emma:literal>
                </emma:interpretation>
                <emma:interpretation id="interp4" emma:lang="" emma:confidence="0">
                  <emma:literal>•</emma:literal>
                </emma:interpretation>
              </emma:one-of>
            </emma:emma>
          </inkml:annotationXML>
          <inkml:trace contextRef="#ctx0" brushRef="#br0">0 36 0,'33'0'391,"0"0"-266,-33-33-78,33 33-47,0 0 15,0 0 17,0 0 327,0 0-343,0 0 15,0 0-31,0 0 15,0 0 17,0 0 15,0 0-32,0 0 16,0 0 313,0 0-297,0 0-31,0 0 31,0 0-16,0 0 31,0 0-30,-33 33-17,33-33 1,0 0 31,0 0 0,0 0-32,0 33 16,0-33-15,-33 33 0,33-33-16,0 0 15,0 0 63,0 0 94,0 0-140,0 0 77,0 0-93,0 0 15</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39:22.68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0,'30'0'282,"1"0"-267,0 0-15,-1 0 94,1 0 0,-1 0 15,1 0-78,0 0 48,-1 0-48,1 0 0,-1 0-15,1 0 62,0 0-47,-1 0 32,1 0 15,-1 0-47,1 0 0,0 0 32,-1 0-16,1 0-1,0 0 17,-31 31-63,30-31 31,1 0 32,-1 0-48,1 0 48,0 0-32,-1 0 344,1 0-219,-1 0-140,1 0 0</inkml:trace>
</inkml:ink>
</file>

<file path=ppt/ink/ink18.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39:27.06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33 0,'61'0'265,"-31"0"-249,1 0 0,0 0-16,-1 0 31,1 0-31,-1 0 16,1 0-1,0 0 32,-1 0-16,-30-31-15,31 31 0,-1 0-1,1 0 63,0 0-62,-1 0 15,1 0-15,-1 0 31,1 0-16,0 0 16,-1 0-32,1 0 32,-1 0 0,1 0-31,0 0-1,-1 0 17,1 0-17,-1 0 1,1 0 0,0 0 62,-1 0-47,1 0 63,0 0-63,-1 0 0,1 0 0,-1 0 188,1 0-203,0 0 156,-1 0-157,1 0 1</inkml:trace>
</inkml:ink>
</file>

<file path=ppt/ink/ink19.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39:52.175"/>
    </inkml:context>
    <inkml:brush xml:id="br0">
      <inkml:brushProperty name="width" value="0.26667" units="cm"/>
      <inkml:brushProperty name="height" value="0.53333" units="cm"/>
      <inkml:brushProperty name="color" value="#FF00FF"/>
      <inkml:brushProperty name="tip" value="rectangle"/>
      <inkml:brushProperty name="rasterOp" value="maskPen"/>
      <inkml:brushProperty name="fitToCurve" value="1"/>
    </inkml:brush>
  </inkml:definitions>
  <inkml:trace contextRef="#ctx0" brushRef="#br0">-1 0 0,'61'0'250,"-30"0"-234,-1 0-16,1 0 15,-1 0 1,1 0 0,0 0 15,-1 0 16,1 0 46,-1 0-46,1 0 0,0 0-16,-31 30-15,30-30 0,1 0-16,-1 0 31,1 0 0,-31 30-15,31-30-1,-1 0 17,0 0-32,0 0 31,1 0 31,0 0-30,-1 0-32,1 0 15,30 0 1,-30 0 0,-1 0-1,1 0 16,-1 0-31,1 0 47,0 0-15,30 0-17,-31 0-15,1 0 16,0 0-1,-1 0 32,1 0-31,-1 0 15,1 0-31,0 0 31,-1 0 1,1 0-17,0 0 17,-1 0 30,1 0-46,-1 0-1,1 0 1,0 0 15,-1 0-15,1 0 15,-1 0-31,1 0 31,0 0-15,-1 0 15,1 0 0,-1 0 1,0 0-17,1 0 1,-1 0 0,1 0 15,-1 0 0,1 0 32,0 0-1,-1 0-31,1 0-15,30 0 0,-30 0-1,-1 0 1,1 0-1,-1 0 173,1 0-141,0 0 15,30 0-30,-31 0-17</inkml:trace>
</inkml:ink>
</file>

<file path=ppt/ink/ink2.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8:15:41.41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0,'31'0'406,"-1"0"-390,1 0 0,-1 0 15,1 0-16,0 0 1,-1 0 31,1 0-31,-1 0 15,1 0-16,0 0 1,-1 0 62,1 0-62,-1 0 31,1 0-32,0 0 17,-1 0-1,30 0-16,-29 0 17,0 0-17,-1 0 63,1 0-78,-1 0 32,1 0-1,0 0 0,-1 0-15,1 0 15,-31 32-31,30-32 31,32 0 219,-32 0-234,31 0-16,-30 32 31,0-32 485,-1 0-469</inkml:trace>
</inkml:ink>
</file>

<file path=ppt/ink/ink20.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39:56.785"/>
    </inkml:context>
    <inkml:brush xml:id="br0">
      <inkml:brushProperty name="width" value="0.26667" units="cm"/>
      <inkml:brushProperty name="height" value="0.53333" units="cm"/>
      <inkml:brushProperty name="color" value="#FF00FF"/>
      <inkml:brushProperty name="tip" value="rectangle"/>
      <inkml:brushProperty name="rasterOp" value="maskPen"/>
      <inkml:brushProperty name="fitToCurve" value="1"/>
    </inkml:brush>
  </inkml:definitions>
  <inkml:trace contextRef="#ctx0" brushRef="#br0">0 0 0,'31'0'235,"30"0"-220,0 0-15,-30 0 16,-1 0-16,1 0 16,-1 0-1,1 0 32,0 0-47,-1 0 16,31 0-1,-30 0 1,0 0 0,-1 0-16,1 0 15,0 0 1,-1 0-16,1 0 15,-1 0-15,1 0 16,-31 30-16,31-30 16,-1 0-1,1 0 48,-1 0-63,1 0 15,0 0 17,-1 0-17,1 0 1,-1 0 0,1 0-1,0 0 16,-1 0-31,1 0 32,-1 0-17,1 0 1,0 0 0,-1 0-1,1 31 1,-1-31-1,1 0-15,0 0 16,-1 0 0,1 0-16,-1 0 15,1 0 1,0 0 0,-1 0-16,1 0 15,-1 0 1,1 0-16,0 0 15,-1 0 17,1 0-17,-1 0 1,1 0 15,0 0-15,-1 0 15,1 0 16,-1 0-47,1 0 31,0 0-31,-1 0 16,1 0-1,-1 0 1,1 0 0,0 0-1,-1 0 1,1 0 0,-1 0-16,1 0 15,0 0 1,-1 0 15,1 0 0,-1 0-31,1 0 63,0 0 62,-1 0-16,1 0-62,30 0-31,-30 0-16,-1 0 15,1 0 1,-1 0 15</inkml:trace>
</inkml:ink>
</file>

<file path=ppt/ink/ink21.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0:17.601"/>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0 0 0,'31'0'156,"-1"0"-140,1 0 0,0 0-1,-1 0-15,1 0 16,-1 0 0,1 0-16,0 0 15,-1 0 1,1 0 15,-1 0 16,1 0-47,0 0 78,-1 0-15,1 0-48,-1 0 1,1 0 62,0 0-31,-1 0-16,1 0-15,-1 0 31,1 0-47,0 0 15,-1 0 1,1 0-1,-1 0 1,1 0 0,0 0 15,-1 0-31,31 0 16,-30 0 15,0 0 0,-1 0 16,1 0-16,-1 0-15,1 0 15,0 0 0,-1 0-15,1 0 15,-1 0 0,1 0-15,0 0 0,-1 0 15,1 0-15,0 0 46,-31 30-62,30-30 16,1 0 15,-1 0-15,1 0-1,0 0 1,-1 0 15,1 0 0,-1 0-15,1 0-16,-31 31 16,31-31-16,-1 0 15,1 0-15,-1 0 31,1 0-15,0 0 15,-1 0 1,1 0-17,-1 0 1,32 30-1,-32-30 1,1 0-16,-1 0 16,1 0 15,0 0 0,-31 31-31,30-31 16,1 0-16,-1 0 15,1 0 17,0 0 15,-1 0-16,1 0 16,-1 0-16,1 0-31,0 0 16,-1 0 15,1 0-16,-1 0-15,1 0 32,0 0-17</inkml:trace>
</inkml:ink>
</file>

<file path=ppt/ink/ink22.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0:20.851"/>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0 35 0,'30'0'141,"32"-30"-141,-32 30 15,31 0-15,1 0 16,-32 0-16,1 0 16,-1 0-16,1 0 15,30 0 1,-30 0-1,-1 0-15,1 0 16,0 0-16,30 0 16,0 0-1,-30 0 1,-1 0-16,32 0 16,-32 30-1,1-30 16,-1 0-15,1 0 0,-31 31-1,31-31 1,-1 0 0,1 0 15,-1 0-16,1 0 17,0 0-1,-1 0 0,1 0-31,-1 0 16,32 0-1,-32 0 17,1 0-32,30 0 15,-30 0 1,-1 0 0,1 0-1,-1 0 1,1 0-1,0 0 17,-1 0-32,1 0 31,-1 0-15,1 0 15,0 0-16,-1 0 1,1 0 0,-1 0-1,1 0 1,0 0-16,-1 0 16,1 0-16,-1 0 15,32 0 1,-32 0-16,1 0 15,-1 0 1,1 0 0,0 0 15,-1 0-15,1 0-1,-1 0 1,1 0-1,0 0 17,-1 0 15,1 0 31</inkml:trace>
</inkml:ink>
</file>

<file path=ppt/ink/ink23.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0:48.870"/>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0 0,'30'0'469,"1"0"-454,0 0 17,-1 0-1,1 0 16,-1 0 0,1 0-32,0 0 17,-1 0-17,1 0 16,30 0-15,-30 0 15,-1 0 1,1 0-1,-1 0 0,1 0-15,0 0 15,-1 0 16,1 0 0,0 0-32,-1 0 1,1 0 31,-1 0-32,1 0 1,0 0-16,-1 0 31,1 0-31,-1 0 141</inkml:trace>
</inkml:ink>
</file>

<file path=ppt/ink/ink24.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0:53.574"/>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-1 63 0,'30'0'250,"-30"-30"-234,31 30-16,0 0 15,-1 0 17,-30-31-17,31 31 63,-1 0-46,1 0-17,0 0 1,-2 0 31,2 0-16,-1 0 16,1 0-31,0 0 15,-1 0 16,1 0-16,-1 0 0,1 0 47,0 0-46,30 0-17,-31 0 16,1 0 1,0 0-1,-1 0-15,1 0-1,-2 0 16,2 0 1,0 0-17,-1 0 17,1 0-1,-1 0-16,1 0 1,0 0 0,-1 0 15</inkml:trace>
</inkml:ink>
</file>

<file path=ppt/ink/ink25.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5:08.529"/>
    </inkml:context>
    <inkml:brush xml:id="br0">
      <inkml:brushProperty name="width" value="0.26667" units="cm"/>
      <inkml:brushProperty name="height" value="0.53333" units="cm"/>
      <inkml:brushProperty name="color" value="#FF00FF"/>
      <inkml:brushProperty name="tip" value="rectangle"/>
      <inkml:brushProperty name="rasterOp" value="maskPen"/>
      <inkml:brushProperty name="fitToCurve" value="1"/>
    </inkml:brush>
  </inkml:definitions>
  <inkml:trace contextRef="#ctx0" brushRef="#br0">-1 0 0,'33'0'453,"0"0"-438,0 0-15,0 0 16,0 0 0,0 0-1,-33 33 16,33-33-31,0 0 16,0 0 0,-33 33-1,33-33 1,-1 0 0,1 0 46,0 0-15,0 0-47,0 0 31,0 0-15,0 0 15,0 0-15,0 0 15,0 0 0,0 0 0,-1 0 1,1 0 46,0 0 0,0 0-62,0 0-1,0 34-15,0-34 16,0 0-1,0 0 1,-1 0 31,1 0 31,0 0 31,0 0-109,0 0 16,33 0 15,-33 33-15,0-33 0,0 0-1</inkml:trace>
</inkml:ink>
</file>

<file path=ppt/ink/ink26.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5:13.032"/>
    </inkml:context>
    <inkml:brush xml:id="br0">
      <inkml:brushProperty name="width" value="0.26667" units="cm"/>
      <inkml:brushProperty name="height" value="0.53333" units="cm"/>
      <inkml:brushProperty name="color" value="#FF00FF"/>
      <inkml:brushProperty name="tip" value="rectangle"/>
      <inkml:brushProperty name="rasterOp" value="maskPen"/>
      <inkml:brushProperty name="fitToCurve" value="1"/>
    </inkml:brush>
  </inkml:definitions>
  <inkml:trace contextRef="#ctx0" brushRef="#br0">0 97 0,'33'0'219,"-33"-33"-203,33 33-1,0 0 1,0-33-1,0 33 17,0 0-1,0 0 31,0 0-30,0 0-17,0 0 17,0 0 77,0 0-78,0 0 47,0 0-62,0 0 15,0 0-15,0 0-1,0 0 17,33 0-1,-33 0-15,33 0-1,-33 0 1,0 0 109,0 0-31,0 0-63,0 0 31</inkml:trace>
</inkml:ink>
</file>

<file path=ppt/ink/ink27.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5:23.14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15 0,'33'0'109,"0"0"-62,0 0-16,0 0 16,33 0-31,-33 0 0,0 0-1,0 0 1,0 0 15,0 0 0,-1 0-15,1 0 15,0 0-15,0 0 31,0 0 15,0 0-31,0 0-15,0 0 0,0 0-1,0 0 17,0 0 46,0 0-78,-1 0 31,1 33 16,0-33-16,0 0-31,0 0 16,0 0-1,0 0-15,0 0 16,0 0 15,0 0 32,-1 0-1,1 0-46,0 0-1,0 0 1,0 0 15,0 0-31,0 0 16,0 0 31,0 0 15,0 0-46,0 0 0</inkml:trace>
</inkml:ink>
</file>

<file path=ppt/ink/ink28.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5:27.63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0,'33'0'265,"0"0"-249,0 0-16,0 0 31,0 0 32,0 0-48,0 0-15,0 0 32,0 0 15,0 0-16,0 0-16,0 0-15,0 0 16,0 0 15,0 0 1,0 0-32,0 0 15,0 0 16,0 0-15,0 0 15,0 0 1,0 0-1,0 0 31,0 0-46,0 0 0,0 0 62,0 0-31,0 0-32,0 0 220,0 0-173,0 0-31,0 0-31,0 0 63,0 0-48</inkml:trace>
</inkml:ink>
</file>

<file path=ppt/ink/ink29.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6:19.323"/>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0 0 0,'33'0'187,"0"0"-171,0 0 0,0 0-1,0 0 1,0 0 0,0 0-1,0 0-15,0 0 16,0 0-1,0 0 1,0 0 0,0 0 31,0 0-32,0 0 16,0 0-15,0 0 0,0 33 15,0-33 0,0 0-15,0 0-1,0 0 1,0 0 15,0 0-15,0 33 0,0-33 15,0 0 16,0 0-16,0 0-15,0 0-1,0 0 1,0 0-1,0 0 17,0 0-17,0 0 17,0 0-17,0 0-15,-1 0 16,1 0-1,0 0 1,0 0 0,0 0 31,0 0-47,0 0 31,0 0 0,0 0 16,0 0-16,0 0-15,0 0 15,0 0 0,0 0-15,0 0 0,0 0-16,0 0 15,0 0 1,0 0-1,0 0 1,0 0 31,0 0-47,0 0 16,0 0-1,0 0 1,0 0-16,0 0 15,0 0 1,0 0 0,0 0 31,0 0-16,0 0-16,0 0-15,0 0 32,0 0-17,0 0 1,0 0-16,0 0 16,0 0 15,0 0-16</inkml:trace>
</inkml:ink>
</file>

<file path=ppt/ink/ink3.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8:16:34.864"/>
    </inkml:context>
    <inkml:brush xml:id="br0">
      <inkml:brushProperty name="width" value="0.26667" units="cm"/>
      <inkml:brushProperty name="height" value="0.53333" units="cm"/>
      <inkml:brushProperty name="color" value="#FF66FF"/>
      <inkml:brushProperty name="tip" value="rectangle"/>
      <inkml:brushProperty name="rasterOp" value="maskPen"/>
      <inkml:brushProperty name="fitToCurve" value="1"/>
    </inkml:brush>
  </inkml:definitions>
  <inkml:trace contextRef="#ctx0" brushRef="#br0">-1 0 0,'30'0'469,"1"0"-453,0 0-1,-1 0 64,1 0-79,-1 0 15,1 0 16,0 0 16,-1 0-15,1 0-1,-1 0 0,1 0 0,0 0-15,-1 0 0,1 0-1,-1 0-15,1 0 63,0 0-1,-1 0-46,1 0 15,-1 0-15,1 0 15,0 0-15,-1 0-1,1 0-15,-1 0 16,1 0-1,0 0 1,-1 0-16,1 0 31,-1 0-31,1 0 0,0 0 0,-1 0 32,1 0-32,-1 0 31,1 0-31,0 0 15,-1 0-15,1 0 32,-1 0-32,1 0 47,0 0-32,-1 0-15,1 0 63,-1 0-63,1 0 15,0 0 32,-1 0-31,1 0 15,-1 0-15,1 0-1,0 0 1,-1 0-16,1 0 16,-1 0-1,1 0-15,0 0 16,-1 0-16,1 0 15,0 0 17,-1 0-1,1 0-15,-1 0 15,1 0 0,0 0 0,-1 0-15,1 0 0,-1 0-16,1 0 15,0 0-15,-1 0 16,1 0-16,-1 0 31,1 0-15,0 0-1,-1 0-15,1 0 16,-31 30 15,30-30-31,1 0 0,0 0 31,-1 0-31,1 0 16,-1 0-16,32 0 16,-32 0-16,1 0 15,-1 0 17,1 0 14,0 0 64,-1 0-63,1 0 15,-1 0-62,1 0 16,0 0-1,-1 0 1,1 0 0</inkml:trace>
</inkml:ink>
</file>

<file path=ppt/ink/ink30.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6:34.362"/>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-1 33 0,'0'-33'94,"33"33"15,0 0-93,0 0 0,0 0 187,0 0-156,0 0-32,0 0 1,0 0-1,0 0 17,0 0 15,0 0-16,0 0-16,0 0 1,0 0 0,0 0-1,0 0 17,0 0-1,0 0 0,0 0-15,0 0 15,0 0-15,0 0 15,-1 0 0,1 0-15,0 0 15,0 0-15,0 0 30,0 0 17,0 0-47,0 0-1,0 0 16,0 0 1,0 0-1,0 0 0,0 0 0,0 0 32,0 0-47,0 0-1,0 0 16,0 0 1,0 0-17,0 0 1,0 0 0,0 0 15,0 0-16,0 0 1,0 0 0,0 0-1,0 0 1,0 0 15,0 0 0,33 0-15,-33 0 15,0 0-15,0 0-16,0 0 16,0 0 30,0 0-30,0 0 62,0 0-47,0 0-31</inkml:trace>
</inkml:ink>
</file>

<file path=ppt/ink/ink31.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6:46.119"/>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0 0,'33'0'344,"0"0"-266,0 0-62,0 0 31,0 0-16,33 0-15,-33 0-1,0 0 48,0 0-1,0 0-62,0 0 47,0 0-16,0 0 1,0 0-17,0 0-15,33 0 32,-33 0-17,0 0 16,0 0 1,0 0-32,0 0 31,0 0-15,0 0 15,0 0 16,0 0-16,0 0-15,0 0-16,0 0 15,0 0 1,0 0-16,0 0 15,0 0 1,0 0 47,0 0-48,0 0 1,0 0 15,-1 0 32,1 0-63,33 0 31,-33 0 0,0 0-15,0 0-1,0 0 17,-33 33-17,33-33 16,0 0 1,0 0-17,0 0 17,0 0 30,0 0-31,0 0-15,0 0 15,0 0 0,0 0 1,0 0-17,0 0 1,0 0 0,0 0-1,0 0 1,0 0-16,0 0 47,0 0-32,0 0 17,0 0-32,0 0 46,0 0 1</inkml:trace>
</inkml:ink>
</file>

<file path=ppt/ink/ink32.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12T13:46:49.760"/>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27 0,'33'0'140,"0"0"-140,33 0 16,-33 0-16,0 0 16,0 0-1,0 0 1,0 0-16,0 0 16,0 0-1,0 0-15,0 0 16,33 0-1,-33 0 1,0 0 0,33 0-1,-33 0 1,0 0 0,0 0-1,0 0-15,0 0 16,0 0-1,0 0 1,-1 0 0,1 0-1,0 0 32,0 0-47,0 0 31,0 0-15,33 0 0,-33 0-1,0 0 1,0 0 15,0 0-15,0 0-1,0 0-15,0 0 16,0 0 0,0 0-1,33 0 1,-33 0 0,0 0-16,0 0 15,0 0-15,0 0 31,0 0-15,0 0 0,0 0-1,0 0 1,0 0 0,0 33-1,0-33-15,0 0 16,0 0-1,-33 33 1,33-33 0,0 0 15,0 0 0,0 0-15,0 0-1,0 0 1,0 0 15,0 0 47</inkml:trace>
</inkml:ink>
</file>

<file path=ppt/ink/ink4.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8:17:17.995"/>
    </inkml:context>
    <inkml:brush xml:id="br0">
      <inkml:brushProperty name="width" value="0.26667" units="cm"/>
      <inkml:brushProperty name="height" value="0.53333" units="cm"/>
      <inkml:brushProperty name="color" value="#FF66FF"/>
      <inkml:brushProperty name="tip" value="rectangle"/>
      <inkml:brushProperty name="rasterOp" value="maskPen"/>
      <inkml:brushProperty name="fitToCurve" value="1"/>
    </inkml:brush>
  </inkml:definitions>
  <inkml:trace contextRef="#ctx0" brushRef="#br0">-1 0 0,'30'0'437,"1"0"-421,-31 30-1,30-30-15,1 0 16,0 0 15,-1 0-31,1 0 16,-1 0 0,1 0-1,0 31 16,-1-31-15,1 0 0,30 0 15,-30 0-15,-1 0-1,1 0 1,-1 0 15,1 0 94,0 0-109,-1 0-1,1 0-15,-1 0 32,32 0 14,-1 0-30,-31 0-16,1 0 16,0 0-16,-1 0 31,1 0-15,0 0-1,-1 0 251,1 0-235,-1 0 0,1 0 32,0 0-63,-1 0 15,1 0 17,-1 0 15,1 0-16,0 0-16,-1 0 1,1 0 31,-1 0-16,1 0-15,0 0-16,-1 0 47,1 0-47,-1 0 15,1 0 1,0 0 0,-1 0 15,1 0 0,-1 0-15,1 0-1,0 0 32,-1 0-16,1 0 32,-1 0-16,1 0-16,0 0-15,-1 0-16,1 0 15,-1 0 1,1 0 15,0 0-15,-1 0 15,1 0 0,-1 0 1,1 0-1,0 0 0,-1 0 0,1 0-15,-1 0 0,1 0-1,0 0 141,-1 0-62,1 0-94,-1 0 16,1 0 15,0 0 0,-1 0 32,1 0-1,-1 0-30,1 0 30,0 0-31,-1 0 1,1 0 30,-1 0-46,1 0-16,0 0 31,-1 0 47,1 0-47,-1 0-15,1 0 46,0 0-30,-1 0 390,1 0-360</inkml:trace>
</inkml:ink>
</file>

<file path=ppt/ink/ink5.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1:32.03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40 0,'14'0'547,"-1"0"-532,13 0-15,-12 0 16,-1 0 0,0 0-1,0 0 126,1 0-47,-1 0-79,0 0 1,0 0 62,14 0-62,-14 0-1,0 0 32,0 0-16,1 0-15,-1 0 62,-13-14-62,13 14-1,0 0 1,1 0 0,-1 0 30,0 0-14,0 0-17,0 0 1,1 0 0,-1 0-1,13 0 1,-12 0-1,-1 0 32,13 0-31,-12 0 0,-1-13-16,13 13 15,-13 0 1,1 0 15,-1 0 16,0 0-31,0 0-1,1 0 16,-1 0 79,13 0-95,-13 0 1,1 0 0,-1 0-1,0 0 1,0 0 46,1 0-46,-1 0 0,0 0-1,0 0 17,1 0 46,-1 0-63,0 0 95,0 0-17,0 0-30,1 0-47,-1 0-1,0 0-15,0 0 31,1 0 251,-1 0-220,0 0-46,0 0-1,1 0 1,-1 0 0,0 0 484,13 0-500,-12 0 31</inkml:trace>
</inkml:ink>
</file>

<file path=ppt/ink/ink6.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1:50.03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65 0,'13'0'578,"-13"-13"-515,14 13-32,-1 0 63,-13-14-94,13 14 31,0-13 0,0 13 126,1 0-142,-1 0 16,0 0 79,0 0-95,1 0 1,-1 0 15,0 0 94,0 0-93,0 0-1,1 0 16,-1 0-16,0 0-15,0 0-1,1 0 16,-1 0 1,0 0 30,0 0-31,1 0 16,-1 0-31,0 0 31,0 0-16,0 0 16,1 0-16,-1 0 0,0 0 1,0 0-17,1 0 1,-1 0 46,0 0-15,0 0 16,1 0-48,-1 0 1,0 0 15,0 0 16,0 0-16,1 0 94,-1 0-93,0 0-17,0 0 32,1 0-16,-1 0 32,0 0-47,0 0-1,1 0 1,-1 0 31,0 0-16,0 0-15,0 0-1,1 0 48,-1 0-16,0 0 31,0 0-47,1 0 16,-1 13 0,0-13 93,0 0-140,0 0 94,1 0-31,-1 0-17,0 0-46,0 0 16,1 0 0,-1 0-1,0 0 48</inkml:trace>
</inkml:ink>
</file>

<file path=ppt/ink/ink7.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2:49.581"/>
    </inkml:context>
    <inkml:brush xml:id="br0">
      <inkml:brushProperty name="width" value="0.26667" units="cm"/>
      <inkml:brushProperty name="height" value="0.53333" units="cm"/>
      <inkml:brushProperty name="color" value="#FF00FF"/>
      <inkml:brushProperty name="tip" value="rectangle"/>
      <inkml:brushProperty name="rasterOp" value="maskPen"/>
      <inkml:brushProperty name="fitToCurve" value="1"/>
    </inkml:brush>
  </inkml:definitions>
  <inkml:trace contextRef="#ctx0" brushRef="#br0">0 16 0,'13'0'344,"0"0"-313,1 0-16,-1 0-15,13 0 16,-12 0 0,-1 0 46,0 0-31,0 0-15,1 0 15,-1 0-31,0 13 16,13-13-16,-12 0 16,12 0-1,-13 0 1,1 0-16,-1 0 15,0 0 1,0 0 0,0 0-1,1 0 1,-1 0 78,0 0-79,14 0-15,-1 0 16,-13 0 15,1 0-15,-1 0-1,0 0-15,0 0 16,0 0 0,1 0-16,-1 0 15,0 0 17,14 0-1,-14 0-31,13 0 15,1 0 1,-14 0-16,0 0 16,0 0-16,1 0 15,-1 0-15,0 0 16,0 0 0,1 0-16,-1 0 15,0 0 1,0 0-16,1 0 15,-1 0 17,0 0-17,0 0 1,0 0 0,1 0-16,-1 0 15,0 0 1,0 0-1,1 0 1,-1 0-16,0 0 16,0 0-1,0 0 1,1 0-16,-1 0 16,0 0-1,0 0-15,1 0 16,-1 0-1,0 0-15,0 0 16,14 0 0,-14 0-1,0 0-15,0 0 16,1 0-16,-1 0 31,0 0-15,0 0-16,1 0 15,-1 0 17,0 0-17,0 0 1,1 0 15,-1 0-15,0 0-1,0 0 1,0 0-16,14 0 16,-14 0-1,0 0 17,1 0-17,-1 0 1,0 0-16,14 0 15,-14 0 1,0 0 15,0 0-15,0 0 0,1 0-1,-1 0-15,0 0 63,0 0-63,1 0 15,-1-13-15,0 13 16,0 0-16,0 0 16,1 0-16,-1 0 15,0 0-15,0-13 16,1 13-16,-1 0 15,0 0 1,0 0 15,1 0 1,-1 0-32,0 0 15,0 0-15,14 0 16,-14 0-1,0 0 17,0 0-32,1 0 15,-1 0 1,0 0 0,0 0-1,-13 13 1,14-13-1,-1 0 1,0 0 0,0 0-1,0 13 1,1-13 31,-1 0-16,0 0-15,0 0-16,1 13 15,12-13 1,-13 0 15,14 0-15,-27 14-16,13-14 15,0 0 1,0 0 15,1 0 1,-1 0-17,0 0 1,0 0 46,1 0-46,-1 0-16,0 0 16,0 0-1,0 0 1,1 0 15,-1 0 16,0 0-31,0 0 15,1 0 0,-1 0 16,0 0-31,0 0-1,1 0 1,12-14-1,-13 14 1,0 0 15,1 0 16</inkml:trace>
</inkml:ink>
</file>

<file path=ppt/ink/ink8.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3:07.841"/>
    </inkml:context>
    <inkml:brush xml:id="br0">
      <inkml:brushProperty name="width" value="0.26667" units="cm"/>
      <inkml:brushProperty name="height" value="0.53333" units="cm"/>
      <inkml:brushProperty name="color" value="#FF00FF"/>
      <inkml:brushProperty name="tip" value="rectangle"/>
      <inkml:brushProperty name="rasterOp" value="maskPen"/>
      <inkml:brushProperty name="fitToCurve" value="1"/>
    </inkml:brush>
  </inkml:definitions>
  <inkml:trace contextRef="#ctx0" brushRef="#br0">0 50 0,'14'0'421,"-1"0"-358,-13-15-63,13 15 16,0 0-1,1 0 1,-1 0-1,0 0 1,0 0 15,0 0 47,1 0-62,-1 0 47,0 0-63,14 0 15,-14 0 1,0 0-16,0 0 15,1 0 1,-1 0 0,0 0-1,0 0 1,14 0-16,-14 0 16,0 0-16,0 0 15,1 0 79,-1 0-78,0 0 15,0 0 16,14 0-32,-14 0 1,0 0-16,0 0 16,1 0-16,-1 0 15,0 0-15,0 0 16,14 0-1,-14 0 1,0 0-16,0 0 16,1 0-16,-1 0 31,0 0 0,0 0-31,1 0 16,12 0-1,-13 0-15,1 0 16,12 0-16,0 0 16,-12 0-16,12 0 15,-13 0-15,14 0 16,-14 0 0,0 0-1,1 0 16,-1 0-15,0 0-16,0 0 16,0 0 15,1 0-15,-1 0-1,0 0 1,14 0-1,-14 0 1,0 0 0,0 0-1,0 0 1,1 0 0,-1 0-1,27 0 1,-27 0-16,13 0 15,-12 0-15,12 0 16,-13 0 0,0 0-16,1 0 31,-1 0 0,0 0-15,0 0-16,1 0 15,12 0-15,-13 0 16,1 0-16,-1 0 31,0 0-15,0 0 0,0 0-1,14 0-15,-1 0 16,-12 0-1,-1 0-15,0 0 32,0 0-17,1 0 1,-1 0 0,0 0-1,0 0-15,0 0 16,1 0-1,-1 0 32,0 0-15,14 0-32,-14 0 15,13 0 1,-13 0-1,1 0-15,-1 0 16,0 0-16,0 0 31,1 0-15,-1 0 0,0 0-16,0 0 15,1 0-15,12 0 16,0 0-16,-12 0 15,-1 0-15,13 0 16,-12 0 0,-1 0 15,0 0 0,0 0-31,1 0 16,-1 0-1,0 0-15,0 0 16,0 0-16,1 0 16,-1 0-1,0 0 63,14 0-62,-14 0 0,0 0 109,0 0-125,14 15 15,-14-15-15,0 0 16,0 0 0,1 0 77,-1 0-61</inkml:trace>
</inkml:ink>
</file>

<file path=ppt/ink/ink9.xml><?xml version="1.0" encoding="utf-8"?>
<inkml:ink xmlns:inkml="http://www.w3.org/2003/InkML">
  <inkml:definitions>
    <inkml:context xml:id="ctx0">
      <inkml:inkSource xml:id="inkSrc0">
        <inkml:traceFormat>
          <inkml:channel name="X" type="integer" max="3200" units="cm"/>
          <inkml:channel name="Y" type="integer" max="900" units="cm"/>
          <inkml:channel name="T" type="integer" max="2.14748E9" units="dev"/>
        </inkml:traceFormat>
        <inkml:channelProperties>
          <inkml:channelProperty channel="X" name="resolution" value="73.73272" units="1/cm"/>
          <inkml:channelProperty channel="Y" name="resolution" value="38.13559" units="1/cm"/>
          <inkml:channelProperty channel="T" name="resolution" value="1" units="1/dev"/>
        </inkml:channelProperties>
      </inkml:inkSource>
      <inkml:timestamp xml:id="ts0" timeString="2019-11-06T15:03:38.628"/>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0 0 0,'13'0'266,"0"0"-251,14 0-15,-14 0 47,0 0-16,1 0-15,-1 0-16,0 0 16,0 0 46,-13 13-46,14-13 46,-1 0 1,0 0 30,0 14-77,0-14-16,1 0 16,-1 0-1,0 0 1,0 0-16,1 0 62,-1 0 17,0 0-33,0 0-46,0 0 16,1 0 0,-1 0-16,0 0 15,0 13-15,1-13 16,-1 0 0,0 0-1,0 0 16,1 0-15,-1 0-16,0 0 31,13 0-15,-12 0 15,-1 0-15,0 0-1,0 0-15,1 0 16,-1 0-16,0 0 16,0 0-1,1 0 1,-1 0-16,0 0 16,0 0-16,0 0 15,14 0-15,-14 0 16,0 0-1,1 0-15,-1 0 16,0 0 0,0 0 46,1 0 32,12 0-78,-13 0-16,0 0 15,1 0 1,-1 0-16,0 0 31,0 0 32,1 0-1,-1 0-46,0 0-1,0 0 1,0 0-16,1 0 16,-1 0-16,0 0 15,0 0-15,1 0 31,-1 0-15,0 0 0,0 0 15,14 0-15,-14 0-1,0 0-15,0 0 16,1 0-16,-1 0 15,0 0-15,0 0 16,1 0 15,-1 0-15,0 0 0,0 0-1,1 0 1,-1 0-16,0 0 15,0 0-15,0 0 16,1 0-16,-1 0 16,0 0-16,0 0 15,1 0 17,-1 0-1,0 0-16,0 0 17,1 0-1,-1 0-31,0 0 16,0 0-1,0 0-15,1 0 16,-1 0-1,0 0 17,0 0-1,1 0-15,-1 0-1,0 0 1,27 0-16,-27 0 15,13 0-15,-12 0 16,12 0-16,-13 0 16,1 0-1,-1 0-15,0 0 32,0 0-1,14 13-16,-14-13 1,0 0 0,0 0-1,1 0 1,-1 0 0,0 0-16,0 0 15,1 0 1,-1 0-1,0 0-15,0 0 16,0 0 15,1 0 1,-1 0-17,0 0 1,14 0-1,-27 13-15,13-13 16,0 0-16,0 0 31,1 0 32,-1 0-63,0 0 15,0 0-15,0 0 16,-13 14 93,27-14-109,-14 0 16,0 13 0,1-13-16,-1 0 15,0 0 1,0 0 31,0 0-32,14 0 1,-1 0 0,-12 0-16,12 0 15,1 0-15,-14 0 32,0 0 327,0 0-297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3C7BA4-998C-44C9-AD11-B020D48FEEE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282518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3C7BA4-998C-44C9-AD11-B020D48FEEE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318307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3C7BA4-998C-44C9-AD11-B020D48FEEE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160738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3C7BA4-998C-44C9-AD11-B020D48FEEE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23336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3C7BA4-998C-44C9-AD11-B020D48FEEE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101323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3C7BA4-998C-44C9-AD11-B020D48FEEEB}"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12628457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3C7BA4-998C-44C9-AD11-B020D48FEEEB}" type="datetimeFigureOut">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16633008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3C7BA4-998C-44C9-AD11-B020D48FEEEB}" type="datetimeFigureOut">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127806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C7BA4-998C-44C9-AD11-B020D48FEEEB}" type="datetimeFigureOut">
              <a:rPr lang="en-US" smtClean="0"/>
              <a:t>11/26/2019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347976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3C7BA4-998C-44C9-AD11-B020D48FEEEB}"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71516269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3C7BA4-998C-44C9-AD11-B020D48FEEEB}"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92094-B22C-4E81-B45D-8E6BA3E12437}" type="slidenum">
              <a:rPr lang="en-US" smtClean="0"/>
              <a:t>‹#›</a:t>
            </a:fld>
            <a:endParaRPr lang="en-US"/>
          </a:p>
        </p:txBody>
      </p:sp>
    </p:spTree>
    <p:extLst>
      <p:ext uri="{BB962C8B-B14F-4D97-AF65-F5344CB8AC3E}">
        <p14:creationId xmlns:p14="http://schemas.microsoft.com/office/powerpoint/2010/main" val="8813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C7BA4-998C-44C9-AD11-B020D48FEEEB}" type="datetimeFigureOut">
              <a:rPr lang="en-US" smtClean="0"/>
              <a:t>11/26/2019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92094-B22C-4E81-B45D-8E6BA3E12437}" type="slidenum">
              <a:rPr lang="en-US" smtClean="0"/>
              <a:t>‹#›</a:t>
            </a:fld>
            <a:endParaRPr lang="en-US"/>
          </a:p>
        </p:txBody>
      </p:sp>
    </p:spTree>
    <p:extLst>
      <p:ext uri="{BB962C8B-B14F-4D97-AF65-F5344CB8AC3E}">
        <p14:creationId xmlns:p14="http://schemas.microsoft.com/office/powerpoint/2010/main" val="3556014039"/>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20.emf"/><Relationship Id="rId18" Type="http://schemas.openxmlformats.org/officeDocument/2006/relationships/customXml" Target="../ink/ink12.xml"/><Relationship Id="rId26" Type="http://schemas.openxmlformats.org/officeDocument/2006/relationships/customXml" Target="../ink/ink16.xml"/><Relationship Id="rId3" Type="http://schemas.openxmlformats.org/officeDocument/2006/relationships/image" Target="../media/image10.jpeg"/><Relationship Id="rId21" Type="http://schemas.openxmlformats.org/officeDocument/2006/relationships/image" Target="../media/image15.emf"/><Relationship Id="rId7" Type="http://schemas.openxmlformats.org/officeDocument/2006/relationships/image" Target="../media/image17.emf"/><Relationship Id="rId12" Type="http://schemas.openxmlformats.org/officeDocument/2006/relationships/customXml" Target="../ink/ink9.xml"/><Relationship Id="rId17" Type="http://schemas.openxmlformats.org/officeDocument/2006/relationships/image" Target="../media/image22.emf"/><Relationship Id="rId25" Type="http://schemas.openxmlformats.org/officeDocument/2006/relationships/image" Target="../media/image26.emf"/><Relationship Id="rId2" Type="http://schemas.openxmlformats.org/officeDocument/2006/relationships/image" Target="../media/image9.jpeg"/><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7.xml"/><Relationship Id="rId6" Type="http://schemas.openxmlformats.org/officeDocument/2006/relationships/customXml" Target="../ink/ink6.xml"/><Relationship Id="rId11" Type="http://schemas.openxmlformats.org/officeDocument/2006/relationships/image" Target="../media/image19.emf"/><Relationship Id="rId24" Type="http://schemas.openxmlformats.org/officeDocument/2006/relationships/customXml" Target="../ink/ink15.xml"/><Relationship Id="rId5" Type="http://schemas.openxmlformats.org/officeDocument/2006/relationships/image" Target="../media/image16.emf"/><Relationship Id="rId15" Type="http://schemas.openxmlformats.org/officeDocument/2006/relationships/image" Target="../media/image21.emf"/><Relationship Id="rId23" Type="http://schemas.openxmlformats.org/officeDocument/2006/relationships/image" Target="../media/image25.emf"/><Relationship Id="rId10" Type="http://schemas.openxmlformats.org/officeDocument/2006/relationships/customXml" Target="../ink/ink8.xml"/><Relationship Id="rId19" Type="http://schemas.openxmlformats.org/officeDocument/2006/relationships/image" Target="../media/image14.emf"/><Relationship Id="rId4" Type="http://schemas.openxmlformats.org/officeDocument/2006/relationships/customXml" Target="../ink/ink5.xml"/><Relationship Id="rId9" Type="http://schemas.openxmlformats.org/officeDocument/2006/relationships/image" Target="../media/image18.emf"/><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customXml" Target="../ink/ink22.xml"/><Relationship Id="rId18" Type="http://schemas.openxmlformats.org/officeDocument/2006/relationships/image" Target="../media/image33.emf"/><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30.emf"/><Relationship Id="rId17" Type="http://schemas.openxmlformats.org/officeDocument/2006/relationships/customXml" Target="../ink/ink24.xml"/><Relationship Id="rId2" Type="http://schemas.openxmlformats.org/officeDocument/2006/relationships/image" Target="../media/image13.png"/><Relationship Id="rId16"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24.emf"/><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customXml" Target="../ink/ink20.xml"/><Relationship Id="rId1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40.emf"/><Relationship Id="rId18" Type="http://schemas.openxmlformats.org/officeDocument/2006/relationships/customXml" Target="../ink/ink32.xml"/><Relationship Id="rId3" Type="http://schemas.openxmlformats.org/officeDocument/2006/relationships/image" Target="../media/image15.png"/><Relationship Id="rId7" Type="http://schemas.openxmlformats.org/officeDocument/2006/relationships/image" Target="../media/image37.emf"/><Relationship Id="rId12" Type="http://schemas.openxmlformats.org/officeDocument/2006/relationships/customXml" Target="../ink/ink29.xml"/><Relationship Id="rId17" Type="http://schemas.openxmlformats.org/officeDocument/2006/relationships/image" Target="../media/image42.emf"/><Relationship Id="rId2" Type="http://schemas.openxmlformats.org/officeDocument/2006/relationships/image" Target="../media/image14.png"/><Relationship Id="rId16" Type="http://schemas.openxmlformats.org/officeDocument/2006/relationships/customXml" Target="../ink/ink31.xml"/><Relationship Id="rId1" Type="http://schemas.openxmlformats.org/officeDocument/2006/relationships/slideLayout" Target="../slideLayouts/slideLayout7.xml"/><Relationship Id="rId6" Type="http://schemas.openxmlformats.org/officeDocument/2006/relationships/customXml" Target="../ink/ink26.xml"/><Relationship Id="rId11" Type="http://schemas.openxmlformats.org/officeDocument/2006/relationships/image" Target="../media/image39.emf"/><Relationship Id="rId5" Type="http://schemas.openxmlformats.org/officeDocument/2006/relationships/image" Target="../media/image36.emf"/><Relationship Id="rId15" Type="http://schemas.openxmlformats.org/officeDocument/2006/relationships/image" Target="../media/image41.emf"/><Relationship Id="rId10" Type="http://schemas.openxmlformats.org/officeDocument/2006/relationships/customXml" Target="../ink/ink28.xml"/><Relationship Id="rId19" Type="http://schemas.openxmlformats.org/officeDocument/2006/relationships/image" Target="../media/image43.emf"/><Relationship Id="rId4" Type="http://schemas.openxmlformats.org/officeDocument/2006/relationships/customXml" Target="../ink/ink25.xml"/><Relationship Id="rId9" Type="http://schemas.openxmlformats.org/officeDocument/2006/relationships/image" Target="../media/image38.emf"/><Relationship Id="rId14" Type="http://schemas.openxmlformats.org/officeDocument/2006/relationships/customXml" Target="../ink/ink3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customXml" Target="../ink/ink2.xml"/><Relationship Id="rId10"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42357" y="480937"/>
            <a:ext cx="6248380" cy="1130798"/>
          </a:xfrm>
        </p:spPr>
        <p:txBody>
          <a:bodyPr/>
          <a:lstStyle/>
          <a:p>
            <a:r>
              <a:rPr lang="en-US" dirty="0" smtClean="0"/>
              <a:t>HOUSE BILL 44</a:t>
            </a:r>
            <a:endParaRPr lang="en-US" dirty="0"/>
          </a:p>
        </p:txBody>
      </p:sp>
      <p:pic>
        <p:nvPicPr>
          <p:cNvPr id="1026" name="Picture 2" descr="MC90031947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78" y="1865269"/>
            <a:ext cx="3877938" cy="2775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42751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84435" y="470148"/>
            <a:ext cx="10902119" cy="5632311"/>
          </a:xfrm>
          <a:prstGeom prst="rect">
            <a:avLst/>
          </a:prstGeom>
          <a:noFill/>
        </p:spPr>
        <p:txBody>
          <a:bodyPr wrap="square" rtlCol="0">
            <a:spAutoFit/>
          </a:bodyPr>
          <a:lstStyle/>
          <a:p>
            <a:pPr algn="just"/>
            <a:r>
              <a:rPr lang="en-US" sz="2400" b="1" dirty="0" smtClean="0"/>
              <a:t>KRS 132.010  Definitions for chapter.</a:t>
            </a:r>
          </a:p>
          <a:p>
            <a:pPr algn="just"/>
            <a:endParaRPr lang="en-US" sz="2400" b="1" dirty="0"/>
          </a:p>
          <a:p>
            <a:pPr marL="463550" indent="-463550" algn="just"/>
            <a:r>
              <a:rPr lang="en-US" sz="2400" dirty="0" smtClean="0"/>
              <a:t>(6) “Compensating tax rate” means that rate which, rounded to the next higher one-tenth of one cent ($0.001) per one hundred dollars ($100) of assessed value and applied to the current year’s assessment of the property subject to taxation by a taxing district, excluding new property and personal property, produces an amount of revenue approximately equal to that produced in the preceding year from real property. However, in no event shall the compensating tax rate be a rate which, when applied to the total current year assessment of all classes of taxable property, produces an amount of revenue less than was produced in the preceding year from all classes of taxable property. For purposes of this subsection, “property subject to taxation” means the total fair cash value of all property subject to full local rates, less the total valuation exempted from taxation by the homestead exemption provision of the Constitution and the difference between the fair cash value and agricultural or horticultural value of agricultural and horticultural land;</a:t>
            </a:r>
            <a:endParaRPr lang="en-US" sz="2400" dirty="0"/>
          </a:p>
        </p:txBody>
      </p:sp>
    </p:spTree>
    <p:extLst>
      <p:ext uri="{BB962C8B-B14F-4D97-AF65-F5344CB8AC3E}">
        <p14:creationId xmlns:p14="http://schemas.microsoft.com/office/powerpoint/2010/main" val="2589710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979" t="7229" r="17803" b="58394"/>
          <a:stretch/>
        </p:blipFill>
        <p:spPr>
          <a:xfrm>
            <a:off x="2291508" y="49574"/>
            <a:ext cx="6168882" cy="372921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186" t="55130" r="18631" b="16788"/>
          <a:stretch/>
        </p:blipFill>
        <p:spPr>
          <a:xfrm>
            <a:off x="2291508" y="3778787"/>
            <a:ext cx="6168882" cy="309005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7886520" y="1338323"/>
              <a:ext cx="357840" cy="15120"/>
            </p14:xfrm>
          </p:contentPart>
        </mc:Choice>
        <mc:Fallback xmlns="">
          <p:pic>
            <p:nvPicPr>
              <p:cNvPr id="4" name="Ink 3"/>
              <p:cNvPicPr/>
              <p:nvPr/>
            </p:nvPicPr>
            <p:blipFill>
              <a:blip r:embed="rId5"/>
              <a:stretch>
                <a:fillRect/>
              </a:stretch>
            </p:blipFill>
            <p:spPr>
              <a:xfrm>
                <a:off x="7838640" y="1242203"/>
                <a:ext cx="45360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5986440" y="4743923"/>
              <a:ext cx="333720" cy="24120"/>
            </p14:xfrm>
          </p:contentPart>
        </mc:Choice>
        <mc:Fallback xmlns="">
          <p:pic>
            <p:nvPicPr>
              <p:cNvPr id="5" name="Ink 4"/>
              <p:cNvPicPr/>
              <p:nvPr/>
            </p:nvPicPr>
            <p:blipFill>
              <a:blip r:embed="rId7"/>
              <a:stretch>
                <a:fillRect/>
              </a:stretch>
            </p:blipFill>
            <p:spPr>
              <a:xfrm>
                <a:off x="5938560" y="4647803"/>
                <a:ext cx="429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2628900" y="4732950"/>
              <a:ext cx="867240" cy="21600"/>
            </p14:xfrm>
          </p:contentPart>
        </mc:Choice>
        <mc:Fallback xmlns="">
          <p:pic>
            <p:nvPicPr>
              <p:cNvPr id="6" name="Ink 5"/>
              <p:cNvPicPr/>
              <p:nvPr/>
            </p:nvPicPr>
            <p:blipFill>
              <a:blip r:embed="rId9"/>
              <a:stretch>
                <a:fillRect/>
              </a:stretch>
            </p:blipFill>
            <p:spPr>
              <a:xfrm>
                <a:off x="2581020" y="4636830"/>
                <a:ext cx="96300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7396020" y="1868790"/>
              <a:ext cx="800640" cy="18000"/>
            </p14:xfrm>
          </p:contentPart>
        </mc:Choice>
        <mc:Fallback xmlns="">
          <p:pic>
            <p:nvPicPr>
              <p:cNvPr id="7" name="Ink 6"/>
              <p:cNvPicPr/>
              <p:nvPr/>
            </p:nvPicPr>
            <p:blipFill>
              <a:blip r:embed="rId11"/>
              <a:stretch>
                <a:fillRect/>
              </a:stretch>
            </p:blipFill>
            <p:spPr>
              <a:xfrm>
                <a:off x="7348140" y="1773030"/>
                <a:ext cx="89640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p14:cNvContentPartPr/>
              <p14:nvPr/>
            </p14:nvContentPartPr>
            <p14:xfrm>
              <a:off x="2628900" y="4181430"/>
              <a:ext cx="857160" cy="35640"/>
            </p14:xfrm>
          </p:contentPart>
        </mc:Choice>
        <mc:Fallback xmlns="">
          <p:pic>
            <p:nvPicPr>
              <p:cNvPr id="8" name="Ink 7"/>
              <p:cNvPicPr/>
              <p:nvPr/>
            </p:nvPicPr>
            <p:blipFill>
              <a:blip r:embed="rId13"/>
              <a:stretch>
                <a:fillRect/>
              </a:stretch>
            </p:blipFill>
            <p:spPr>
              <a:xfrm>
                <a:off x="2581020" y="4085310"/>
                <a:ext cx="95328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p14:cNvContentPartPr/>
              <p14:nvPr/>
            </p14:nvContentPartPr>
            <p14:xfrm>
              <a:off x="4519620" y="6337110"/>
              <a:ext cx="861840" cy="17640"/>
            </p14:xfrm>
          </p:contentPart>
        </mc:Choice>
        <mc:Fallback xmlns="">
          <p:pic>
            <p:nvPicPr>
              <p:cNvPr id="9" name="Ink 8"/>
              <p:cNvPicPr/>
              <p:nvPr/>
            </p:nvPicPr>
            <p:blipFill>
              <a:blip r:embed="rId15"/>
              <a:stretch>
                <a:fillRect/>
              </a:stretch>
            </p:blipFill>
            <p:spPr>
              <a:xfrm>
                <a:off x="4471740" y="6240990"/>
                <a:ext cx="9579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p14:cNvContentPartPr/>
              <p14:nvPr/>
            </p14:nvContentPartPr>
            <p14:xfrm>
              <a:off x="7401420" y="2052210"/>
              <a:ext cx="799920" cy="720"/>
            </p14:xfrm>
          </p:contentPart>
        </mc:Choice>
        <mc:Fallback xmlns="">
          <p:pic>
            <p:nvPicPr>
              <p:cNvPr id="10" name="Ink 9"/>
              <p:cNvPicPr/>
              <p:nvPr/>
            </p:nvPicPr>
            <p:blipFill>
              <a:blip r:embed="rId17"/>
              <a:stretch>
                <a:fillRect/>
              </a:stretch>
            </p:blipFill>
            <p:spPr>
              <a:xfrm>
                <a:off x="7353180" y="1956450"/>
                <a:ext cx="8960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p14:cNvContentPartPr/>
              <p14:nvPr/>
            </p14:nvContentPartPr>
            <p14:xfrm>
              <a:off x="7445978" y="2730778"/>
              <a:ext cx="808200" cy="27000"/>
            </p14:xfrm>
          </p:contentPart>
        </mc:Choice>
        <mc:Fallback xmlns="">
          <p:pic>
            <p:nvPicPr>
              <p:cNvPr id="11" name="Ink 10"/>
              <p:cNvPicPr/>
              <p:nvPr/>
            </p:nvPicPr>
            <p:blipFill>
              <a:blip r:embed="rId19"/>
              <a:stretch>
                <a:fillRect/>
              </a:stretch>
            </p:blipFill>
            <p:spPr>
              <a:xfrm>
                <a:off x="7385858" y="2610898"/>
                <a:ext cx="92844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p14:cNvContentPartPr/>
              <p14:nvPr/>
            </p14:nvContentPartPr>
            <p14:xfrm>
              <a:off x="2695778" y="5228098"/>
              <a:ext cx="795960" cy="35640"/>
            </p14:xfrm>
          </p:contentPart>
        </mc:Choice>
        <mc:Fallback xmlns="">
          <p:pic>
            <p:nvPicPr>
              <p:cNvPr id="12" name="Ink 11"/>
              <p:cNvPicPr/>
              <p:nvPr/>
            </p:nvPicPr>
            <p:blipFill>
              <a:blip r:embed="rId21"/>
              <a:stretch>
                <a:fillRect/>
              </a:stretch>
            </p:blipFill>
            <p:spPr>
              <a:xfrm>
                <a:off x="2635658" y="5109417"/>
                <a:ext cx="916200" cy="27300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p14:cNvContentPartPr/>
              <p14:nvPr/>
            </p14:nvContentPartPr>
            <p14:xfrm>
              <a:off x="5996618" y="5284978"/>
              <a:ext cx="357480" cy="0"/>
            </p14:xfrm>
          </p:contentPart>
        </mc:Choice>
        <mc:Fallback xmlns="">
          <p:pic>
            <p:nvPicPr>
              <p:cNvPr id="15" name="Ink 14"/>
              <p:cNvPicPr/>
              <p:nvPr/>
            </p:nvPicPr>
            <p:blipFill>
              <a:blip r:embed="rId23"/>
              <a:stretch>
                <a:fillRect/>
              </a:stretch>
            </p:blipFill>
            <p:spPr>
              <a:xfrm>
                <a:off x="0" y="0"/>
                <a:ext cx="357480" cy="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p14:cNvContentPartPr/>
              <p14:nvPr/>
            </p14:nvContentPartPr>
            <p14:xfrm>
              <a:off x="7932698" y="1489858"/>
              <a:ext cx="321480" cy="18720"/>
            </p14:xfrm>
          </p:contentPart>
        </mc:Choice>
        <mc:Fallback xmlns="">
          <p:pic>
            <p:nvPicPr>
              <p:cNvPr id="16" name="Ink 15"/>
              <p:cNvPicPr/>
              <p:nvPr/>
            </p:nvPicPr>
            <p:blipFill>
              <a:blip r:embed="rId25"/>
              <a:stretch>
                <a:fillRect/>
              </a:stretch>
            </p:blipFill>
            <p:spPr>
              <a:xfrm>
                <a:off x="7872578" y="1369978"/>
                <a:ext cx="44136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p14:cNvContentPartPr/>
              <p14:nvPr/>
            </p14:nvContentPartPr>
            <p14:xfrm>
              <a:off x="7825778" y="260098"/>
              <a:ext cx="416160" cy="38160"/>
            </p14:xfrm>
          </p:contentPart>
        </mc:Choice>
        <mc:Fallback xmlns="">
          <p:pic>
            <p:nvPicPr>
              <p:cNvPr id="18" name="Ink 17"/>
              <p:cNvPicPr/>
              <p:nvPr/>
            </p:nvPicPr>
            <p:blipFill>
              <a:blip r:embed="rId27"/>
              <a:stretch>
                <a:fillRect/>
              </a:stretch>
            </p:blipFill>
            <p:spPr>
              <a:xfrm>
                <a:off x="7741898" y="176218"/>
                <a:ext cx="583920" cy="205920"/>
              </a:xfrm>
              <a:prstGeom prst="rect">
                <a:avLst/>
              </a:prstGeom>
            </p:spPr>
          </p:pic>
        </mc:Fallback>
      </mc:AlternateContent>
      <p:sp>
        <p:nvSpPr>
          <p:cNvPr id="19" name="TextBox 18"/>
          <p:cNvSpPr txBox="1"/>
          <p:nvPr/>
        </p:nvSpPr>
        <p:spPr>
          <a:xfrm>
            <a:off x="7475498" y="49574"/>
            <a:ext cx="914400" cy="369332"/>
          </a:xfrm>
          <a:prstGeom prst="rect">
            <a:avLst/>
          </a:prstGeom>
          <a:solidFill>
            <a:schemeClr val="bg1"/>
          </a:solidFill>
          <a:ln>
            <a:solidFill>
              <a:schemeClr val="bg1"/>
            </a:solidFill>
          </a:ln>
        </p:spPr>
        <p:txBody>
          <a:bodyPr wrap="square" rtlCol="0">
            <a:spAutoFit/>
          </a:bodyPr>
          <a:lstStyle/>
          <a:p>
            <a:endParaRPr lang="en-US" dirty="0"/>
          </a:p>
        </p:txBody>
      </p:sp>
    </p:spTree>
    <p:extLst>
      <p:ext uri="{BB962C8B-B14F-4D97-AF65-F5344CB8AC3E}">
        <p14:creationId xmlns:p14="http://schemas.microsoft.com/office/powerpoint/2010/main" val="3724452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827" y="0"/>
            <a:ext cx="7779695" cy="46343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827" y="4637032"/>
            <a:ext cx="7779695" cy="1967181"/>
          </a:xfrm>
          <a:prstGeom prst="rect">
            <a:avLst/>
          </a:prstGeom>
        </p:spPr>
      </p:pic>
    </p:spTree>
    <p:extLst>
      <p:ext uri="{BB962C8B-B14F-4D97-AF65-F5344CB8AC3E}">
        <p14:creationId xmlns:p14="http://schemas.microsoft.com/office/powerpoint/2010/main" val="53383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42356" y="1278972"/>
            <a:ext cx="10174777" cy="4431983"/>
          </a:xfrm>
          <a:prstGeom prst="rect">
            <a:avLst/>
          </a:prstGeom>
          <a:noFill/>
        </p:spPr>
        <p:txBody>
          <a:bodyPr wrap="square" rtlCol="0">
            <a:spAutoFit/>
          </a:bodyPr>
          <a:lstStyle/>
          <a:p>
            <a:pPr marL="463550" indent="-463550" algn="just">
              <a:buAutoNum type="arabicParenBoth"/>
            </a:pPr>
            <a:r>
              <a:rPr lang="en-US" sz="2400" dirty="0" smtClean="0"/>
              <a:t>In </a:t>
            </a:r>
            <a:r>
              <a:rPr lang="en-US" sz="2400" dirty="0"/>
              <a:t>the event that the tax rate applicable to real property levied by a </a:t>
            </a:r>
            <a:r>
              <a:rPr lang="en-US" sz="2400" dirty="0" smtClean="0"/>
              <a:t>county fiscal court </a:t>
            </a:r>
            <a:r>
              <a:rPr lang="en-US" sz="2400" dirty="0"/>
              <a:t>will produce a percentage increase in revenue from personal property less than the percentage increase from in revenue from real property, the </a:t>
            </a:r>
            <a:r>
              <a:rPr lang="en-US" sz="2400" dirty="0" smtClean="0"/>
              <a:t>county fiscal court </a:t>
            </a:r>
            <a:r>
              <a:rPr lang="en-US" sz="2400" dirty="0"/>
              <a:t>may levy a tax rate applicable to personal property which will produce the same percentage increase in revenue from personal property as the percentage </a:t>
            </a:r>
            <a:r>
              <a:rPr lang="en-US" sz="2400" dirty="0" smtClean="0"/>
              <a:t>increase in revenue </a:t>
            </a:r>
            <a:r>
              <a:rPr lang="en-US" sz="2400" dirty="0"/>
              <a:t>from real property. </a:t>
            </a:r>
            <a:endParaRPr lang="en-US" sz="2400" dirty="0" smtClean="0"/>
          </a:p>
          <a:p>
            <a:pPr marL="463550" indent="-463550" algn="just">
              <a:buAutoNum type="arabicParenBoth"/>
            </a:pPr>
            <a:endParaRPr lang="en-US" sz="2400" dirty="0"/>
          </a:p>
          <a:p>
            <a:pPr marL="463550" indent="-463550" algn="just">
              <a:buAutoNum type="arabicParenBoth"/>
            </a:pPr>
            <a:r>
              <a:rPr lang="en-US" sz="2400" dirty="0"/>
              <a:t>The tax rate applicable to personal property levied by a </a:t>
            </a:r>
            <a:r>
              <a:rPr lang="en-US" sz="2400" dirty="0" smtClean="0"/>
              <a:t>county fiscal court </a:t>
            </a:r>
            <a:r>
              <a:rPr lang="en-US" sz="2400" dirty="0"/>
              <a:t>under the provisions of subsection (1) of this section shall not be subject to the public hearing provisions of KRS </a:t>
            </a:r>
            <a:r>
              <a:rPr lang="en-US" sz="2400" dirty="0" smtClean="0"/>
              <a:t>68.245(5) </a:t>
            </a:r>
            <a:r>
              <a:rPr lang="en-US" sz="2400" dirty="0"/>
              <a:t>and to the recall provisions of KRS </a:t>
            </a:r>
            <a:r>
              <a:rPr lang="en-US" sz="2400" dirty="0" smtClean="0"/>
              <a:t>68.245(6).</a:t>
            </a:r>
            <a:endParaRPr lang="en-US" sz="2400" dirty="0"/>
          </a:p>
          <a:p>
            <a:endParaRPr lang="en-US" dirty="0"/>
          </a:p>
        </p:txBody>
      </p:sp>
      <p:sp>
        <p:nvSpPr>
          <p:cNvPr id="3" name="Title 2"/>
          <p:cNvSpPr>
            <a:spLocks noGrp="1"/>
          </p:cNvSpPr>
          <p:nvPr>
            <p:ph type="title"/>
          </p:nvPr>
        </p:nvSpPr>
        <p:spPr>
          <a:xfrm>
            <a:off x="671945" y="65866"/>
            <a:ext cx="10515600" cy="1325563"/>
          </a:xfrm>
        </p:spPr>
        <p:txBody>
          <a:bodyPr>
            <a:normAutofit/>
          </a:bodyPr>
          <a:lstStyle/>
          <a:p>
            <a:pPr algn="ctr"/>
            <a:r>
              <a:rPr lang="en-US" sz="2400" b="1" dirty="0">
                <a:latin typeface="+mn-lt"/>
              </a:rPr>
              <a:t>KRS 68.248  County revenue limits on tax rate applicable to personal property</a:t>
            </a:r>
            <a:r>
              <a:rPr lang="en-US" sz="2400" dirty="0">
                <a:latin typeface="+mn-lt"/>
              </a:rPr>
              <a:t>.</a:t>
            </a:r>
            <a:br>
              <a:rPr lang="en-US" sz="2400" dirty="0">
                <a:latin typeface="+mn-lt"/>
              </a:rPr>
            </a:br>
            <a:endParaRPr lang="en-US" sz="2400" dirty="0">
              <a:latin typeface="+mn-lt"/>
            </a:endParaRPr>
          </a:p>
        </p:txBody>
      </p:sp>
    </p:spTree>
    <p:extLst>
      <p:ext uri="{BB962C8B-B14F-4D97-AF65-F5344CB8AC3E}">
        <p14:creationId xmlns:p14="http://schemas.microsoft.com/office/powerpoint/2010/main" val="305533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703020" y="1690688"/>
            <a:ext cx="10319657" cy="4524315"/>
          </a:xfrm>
          <a:prstGeom prst="rect">
            <a:avLst/>
          </a:prstGeom>
          <a:noFill/>
        </p:spPr>
        <p:txBody>
          <a:bodyPr wrap="square" rtlCol="0">
            <a:spAutoFit/>
          </a:bodyPr>
          <a:lstStyle/>
          <a:p>
            <a:pPr marL="342900" indent="-342900" algn="just">
              <a:buAutoNum type="arabicParenBoth"/>
            </a:pPr>
            <a:r>
              <a:rPr lang="en-US" sz="2400" dirty="0" smtClean="0"/>
              <a:t>If the tax rate applicable to real property levied by a special purpose governmental entity will produce a percentage increase in revenue from personal property less than the percentage increase in revenue from real property, the special purpose governmental entity may levy a tax rate applicable to personal property which will produce the same percentage increase in revenue from personal property as the percentage increase in revenue from real property.</a:t>
            </a:r>
          </a:p>
          <a:p>
            <a:pPr marL="342900" indent="-342900" algn="just">
              <a:buAutoNum type="arabicParenBoth"/>
            </a:pPr>
            <a:endParaRPr lang="en-US" sz="2400" dirty="0" smtClean="0"/>
          </a:p>
          <a:p>
            <a:pPr marL="342900" indent="-342900" algn="just">
              <a:buAutoNum type="arabicParenBoth"/>
            </a:pPr>
            <a:r>
              <a:rPr lang="en-US" sz="2400" dirty="0" smtClean="0"/>
              <a:t>The tax rate applicable to personal property levied by a special purpose governmental entity under the provisions of subsection (1) of this section shall not be subject to the public hearing provisions of KRS 132.023(2) and to the recall provisions of KRS 132.023(3).</a:t>
            </a:r>
            <a:endParaRPr lang="en-US" sz="2400" dirty="0"/>
          </a:p>
        </p:txBody>
      </p:sp>
      <p:sp>
        <p:nvSpPr>
          <p:cNvPr id="2" name="Title 1"/>
          <p:cNvSpPr>
            <a:spLocks noGrp="1"/>
          </p:cNvSpPr>
          <p:nvPr>
            <p:ph type="title"/>
          </p:nvPr>
        </p:nvSpPr>
        <p:spPr>
          <a:xfrm>
            <a:off x="108065" y="365125"/>
            <a:ext cx="11837324" cy="1325563"/>
          </a:xfrm>
        </p:spPr>
        <p:txBody>
          <a:bodyPr>
            <a:normAutofit/>
          </a:bodyPr>
          <a:lstStyle/>
          <a:p>
            <a:r>
              <a:rPr lang="en-US" sz="2400" b="1" dirty="0">
                <a:latin typeface="+mn-lt"/>
              </a:rPr>
              <a:t>KRS 132.024  Limits for special purpose governmental entities on personal property tax rate.</a:t>
            </a:r>
            <a:br>
              <a:rPr lang="en-US" sz="2400" b="1" dirty="0">
                <a:latin typeface="+mn-lt"/>
              </a:rPr>
            </a:br>
            <a:endParaRPr lang="en-US" sz="2400" dirty="0">
              <a:latin typeface="+mn-lt"/>
            </a:endParaRPr>
          </a:p>
        </p:txBody>
      </p:sp>
    </p:spTree>
    <p:extLst>
      <p:ext uri="{BB962C8B-B14F-4D97-AF65-F5344CB8AC3E}">
        <p14:creationId xmlns:p14="http://schemas.microsoft.com/office/powerpoint/2010/main" val="3790617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57644" y="1690688"/>
            <a:ext cx="10887298" cy="4154984"/>
          </a:xfrm>
          <a:prstGeom prst="rect">
            <a:avLst/>
          </a:prstGeom>
          <a:noFill/>
        </p:spPr>
        <p:txBody>
          <a:bodyPr wrap="square" rtlCol="0">
            <a:spAutoFit/>
          </a:bodyPr>
          <a:lstStyle/>
          <a:p>
            <a:pPr marL="342900" indent="-342900" algn="just">
              <a:buAutoNum type="arabicParenBoth"/>
            </a:pPr>
            <a:r>
              <a:rPr lang="en-US" sz="2400" dirty="0" smtClean="0"/>
              <a:t>In the event that the tax rate applicable to real property levied by a city or urban-county government will produce a percentage increase in revenue from personal property less than the percentage increase from in revenue from real property, the city or urban-county government may levy a tax rate applicable to personal property which will produce the same percentage increase in revenue from personal property as the percentage increase in revenue from real property. </a:t>
            </a:r>
          </a:p>
          <a:p>
            <a:pPr marL="342900" indent="-342900" algn="just">
              <a:buAutoNum type="arabicParenBoth"/>
            </a:pPr>
            <a:endParaRPr lang="en-US" sz="2400" dirty="0" smtClean="0"/>
          </a:p>
          <a:p>
            <a:pPr marL="342900" indent="-342900" algn="just">
              <a:buAutoNum type="arabicParenBoth"/>
            </a:pPr>
            <a:r>
              <a:rPr lang="en-US" sz="2400" dirty="0" smtClean="0"/>
              <a:t>The tax rate applicable to personal property levied by a city or urban-county government under the provisions of subsection (1) of this section shall not be subject to the public hearing provisions of KRS 132.027(2) and to the recall provisions of KRS 132.027(3).</a:t>
            </a:r>
            <a:endParaRPr lang="en-US" sz="2400" dirty="0"/>
          </a:p>
        </p:txBody>
      </p:sp>
      <p:sp>
        <p:nvSpPr>
          <p:cNvPr id="2" name="Title 1"/>
          <p:cNvSpPr>
            <a:spLocks noGrp="1"/>
          </p:cNvSpPr>
          <p:nvPr>
            <p:ph type="title"/>
          </p:nvPr>
        </p:nvSpPr>
        <p:spPr>
          <a:xfrm>
            <a:off x="473824" y="365125"/>
            <a:ext cx="11454939" cy="1325563"/>
          </a:xfrm>
        </p:spPr>
        <p:txBody>
          <a:bodyPr>
            <a:normAutofit/>
          </a:bodyPr>
          <a:lstStyle/>
          <a:p>
            <a:r>
              <a:rPr lang="en-US" sz="2400" b="1" dirty="0">
                <a:latin typeface="+mn-lt"/>
              </a:rPr>
              <a:t>KRS 132.029  Limits for city and urban-county government on personal property tax rate.</a:t>
            </a:r>
            <a:br>
              <a:rPr lang="en-US" sz="2400" b="1" dirty="0">
                <a:latin typeface="+mn-lt"/>
              </a:rPr>
            </a:br>
            <a:endParaRPr lang="en-US" sz="2400" b="1" dirty="0">
              <a:latin typeface="+mn-lt"/>
            </a:endParaRPr>
          </a:p>
        </p:txBody>
      </p:sp>
    </p:spTree>
    <p:extLst>
      <p:ext uri="{BB962C8B-B14F-4D97-AF65-F5344CB8AC3E}">
        <p14:creationId xmlns:p14="http://schemas.microsoft.com/office/powerpoint/2010/main" val="35082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896" y="137958"/>
            <a:ext cx="8277760" cy="6577538"/>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8273720" y="2874947"/>
              <a:ext cx="330840" cy="12600"/>
            </p14:xfrm>
          </p:contentPart>
        </mc:Choice>
        <mc:Fallback xmlns="">
          <p:pic>
            <p:nvPicPr>
              <p:cNvPr id="5" name="Ink 4"/>
              <p:cNvPicPr/>
              <p:nvPr/>
            </p:nvPicPr>
            <p:blipFill>
              <a:blip r:embed="rId4"/>
              <a:stretch>
                <a:fillRect/>
              </a:stretch>
            </p:blipFill>
            <p:spPr>
              <a:xfrm>
                <a:off x="8225840" y="2779187"/>
                <a:ext cx="42660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5398760" y="4350947"/>
              <a:ext cx="440640" cy="12600"/>
            </p14:xfrm>
          </p:contentPart>
        </mc:Choice>
        <mc:Fallback xmlns="">
          <p:pic>
            <p:nvPicPr>
              <p:cNvPr id="6" name="Ink 5"/>
              <p:cNvPicPr/>
              <p:nvPr/>
            </p:nvPicPr>
            <p:blipFill>
              <a:blip r:embed="rId6"/>
              <a:stretch>
                <a:fillRect/>
              </a:stretch>
            </p:blipFill>
            <p:spPr>
              <a:xfrm>
                <a:off x="5350520" y="4254827"/>
                <a:ext cx="5367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7998680" y="3250067"/>
              <a:ext cx="869760" cy="28080"/>
            </p14:xfrm>
          </p:contentPart>
        </mc:Choice>
        <mc:Fallback xmlns="">
          <p:pic>
            <p:nvPicPr>
              <p:cNvPr id="7" name="Ink 6"/>
              <p:cNvPicPr/>
              <p:nvPr/>
            </p:nvPicPr>
            <p:blipFill>
              <a:blip r:embed="rId8"/>
              <a:stretch>
                <a:fillRect/>
              </a:stretch>
            </p:blipFill>
            <p:spPr>
              <a:xfrm>
                <a:off x="7950440" y="3153947"/>
                <a:ext cx="9662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2809280" y="4362827"/>
              <a:ext cx="958320" cy="36360"/>
            </p14:xfrm>
          </p:contentPart>
        </mc:Choice>
        <mc:Fallback xmlns="">
          <p:pic>
            <p:nvPicPr>
              <p:cNvPr id="8" name="Ink 7"/>
              <p:cNvPicPr/>
              <p:nvPr/>
            </p:nvPicPr>
            <p:blipFill>
              <a:blip r:embed="rId10"/>
              <a:stretch>
                <a:fillRect/>
              </a:stretch>
            </p:blipFill>
            <p:spPr>
              <a:xfrm>
                <a:off x="2761400" y="4266707"/>
                <a:ext cx="10544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7987160" y="3062867"/>
              <a:ext cx="959040" cy="45360"/>
            </p14:xfrm>
          </p:contentPart>
        </mc:Choice>
        <mc:Fallback xmlns="">
          <p:pic>
            <p:nvPicPr>
              <p:cNvPr id="9" name="Ink 8"/>
              <p:cNvPicPr/>
              <p:nvPr/>
            </p:nvPicPr>
            <p:blipFill>
              <a:blip r:embed="rId12"/>
              <a:stretch>
                <a:fillRect/>
              </a:stretch>
            </p:blipFill>
            <p:spPr>
              <a:xfrm>
                <a:off x="7939280" y="2966747"/>
                <a:ext cx="10548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2787320" y="4889867"/>
              <a:ext cx="859680" cy="28800"/>
            </p14:xfrm>
          </p:contentPart>
        </mc:Choice>
        <mc:Fallback xmlns="">
          <p:pic>
            <p:nvPicPr>
              <p:cNvPr id="10" name="Ink 9"/>
              <p:cNvPicPr/>
              <p:nvPr/>
            </p:nvPicPr>
            <p:blipFill>
              <a:blip r:embed="rId14"/>
              <a:stretch>
                <a:fillRect/>
              </a:stretch>
            </p:blipFill>
            <p:spPr>
              <a:xfrm>
                <a:off x="2739440" y="4793747"/>
                <a:ext cx="9554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8273720" y="2500907"/>
              <a:ext cx="319320" cy="720"/>
            </p14:xfrm>
          </p:contentPart>
        </mc:Choice>
        <mc:Fallback xmlns="">
          <p:pic>
            <p:nvPicPr>
              <p:cNvPr id="11" name="Ink 10"/>
              <p:cNvPicPr/>
              <p:nvPr/>
            </p:nvPicPr>
            <p:blipFill>
              <a:blip r:embed="rId16"/>
              <a:stretch>
                <a:fillRect/>
              </a:stretch>
            </p:blipFill>
            <p:spPr>
              <a:xfrm>
                <a:off x="8225840" y="2404787"/>
                <a:ext cx="4154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5365640" y="4901747"/>
              <a:ext cx="374040" cy="23040"/>
            </p14:xfrm>
          </p:contentPart>
        </mc:Choice>
        <mc:Fallback xmlns="">
          <p:pic>
            <p:nvPicPr>
              <p:cNvPr id="12" name="Ink 11"/>
              <p:cNvPicPr/>
              <p:nvPr/>
            </p:nvPicPr>
            <p:blipFill>
              <a:blip r:embed="rId18"/>
              <a:stretch>
                <a:fillRect/>
              </a:stretch>
            </p:blipFill>
            <p:spPr>
              <a:xfrm>
                <a:off x="5317400" y="4805627"/>
                <a:ext cx="470520" cy="215280"/>
              </a:xfrm>
              <a:prstGeom prst="rect">
                <a:avLst/>
              </a:prstGeom>
            </p:spPr>
          </p:pic>
        </mc:Fallback>
      </mc:AlternateContent>
    </p:spTree>
    <p:extLst>
      <p:ext uri="{BB962C8B-B14F-4D97-AF65-F5344CB8AC3E}">
        <p14:creationId xmlns:p14="http://schemas.microsoft.com/office/powerpoint/2010/main" val="1516630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113" y="31218"/>
            <a:ext cx="8158064" cy="38605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113" y="3891729"/>
            <a:ext cx="8158064" cy="294165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8182538" y="2588938"/>
              <a:ext cx="474480" cy="48240"/>
            </p14:xfrm>
          </p:contentPart>
        </mc:Choice>
        <mc:Fallback xmlns="">
          <p:pic>
            <p:nvPicPr>
              <p:cNvPr id="2" name="Ink 1"/>
              <p:cNvPicPr/>
              <p:nvPr/>
            </p:nvPicPr>
            <p:blipFill>
              <a:blip r:embed="rId5"/>
              <a:stretch>
                <a:fillRect/>
              </a:stretch>
            </p:blipFill>
            <p:spPr>
              <a:xfrm>
                <a:off x="8134298" y="2492818"/>
                <a:ext cx="5709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5237018" y="5000218"/>
              <a:ext cx="333000" cy="35280"/>
            </p14:xfrm>
          </p:contentPart>
        </mc:Choice>
        <mc:Fallback xmlns="">
          <p:pic>
            <p:nvPicPr>
              <p:cNvPr id="3" name="Ink 2"/>
              <p:cNvPicPr/>
              <p:nvPr/>
            </p:nvPicPr>
            <p:blipFill>
              <a:blip r:embed="rId7"/>
              <a:stretch>
                <a:fillRect/>
              </a:stretch>
            </p:blipFill>
            <p:spPr>
              <a:xfrm>
                <a:off x="5189138" y="4904098"/>
                <a:ext cx="4287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8158778" y="2797378"/>
              <a:ext cx="522000" cy="25920"/>
            </p14:xfrm>
          </p:contentPart>
        </mc:Choice>
        <mc:Fallback xmlns="">
          <p:pic>
            <p:nvPicPr>
              <p:cNvPr id="6" name="Ink 5"/>
              <p:cNvPicPr/>
              <p:nvPr/>
            </p:nvPicPr>
            <p:blipFill>
              <a:blip r:embed="rId9"/>
              <a:stretch>
                <a:fillRect/>
              </a:stretch>
            </p:blipFill>
            <p:spPr>
              <a:xfrm>
                <a:off x="8110538" y="2701618"/>
                <a:ext cx="6184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5248898" y="4453378"/>
              <a:ext cx="404280" cy="720"/>
            </p14:xfrm>
          </p:contentPart>
        </mc:Choice>
        <mc:Fallback xmlns="">
          <p:pic>
            <p:nvPicPr>
              <p:cNvPr id="7" name="Ink 6"/>
              <p:cNvPicPr/>
              <p:nvPr/>
            </p:nvPicPr>
            <p:blipFill>
              <a:blip r:embed="rId11"/>
              <a:stretch>
                <a:fillRect/>
              </a:stretch>
            </p:blipFill>
            <p:spPr>
              <a:xfrm>
                <a:off x="5201018" y="4357258"/>
                <a:ext cx="5000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p14:cNvContentPartPr/>
              <p14:nvPr/>
            </p14:nvContentPartPr>
            <p14:xfrm>
              <a:off x="7992098" y="3408298"/>
              <a:ext cx="914760" cy="41040"/>
            </p14:xfrm>
          </p:contentPart>
        </mc:Choice>
        <mc:Fallback xmlns="">
          <p:pic>
            <p:nvPicPr>
              <p:cNvPr id="8" name="Ink 7"/>
              <p:cNvPicPr/>
              <p:nvPr/>
            </p:nvPicPr>
            <p:blipFill>
              <a:blip r:embed="rId13"/>
              <a:stretch>
                <a:fillRect/>
              </a:stretch>
            </p:blipFill>
            <p:spPr>
              <a:xfrm>
                <a:off x="7944218" y="3312178"/>
                <a:ext cx="101052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p14:cNvContentPartPr/>
              <p14:nvPr/>
            </p14:nvContentPartPr>
            <p14:xfrm>
              <a:off x="2684258" y="4987618"/>
              <a:ext cx="736200" cy="12240"/>
            </p14:xfrm>
          </p:contentPart>
        </mc:Choice>
        <mc:Fallback xmlns="">
          <p:pic>
            <p:nvPicPr>
              <p:cNvPr id="9" name="Ink 8"/>
              <p:cNvPicPr/>
              <p:nvPr/>
            </p:nvPicPr>
            <p:blipFill>
              <a:blip r:embed="rId15"/>
              <a:stretch>
                <a:fillRect/>
              </a:stretch>
            </p:blipFill>
            <p:spPr>
              <a:xfrm>
                <a:off x="2636018" y="4891498"/>
                <a:ext cx="8323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p14:cNvContentPartPr/>
              <p14:nvPr/>
            </p14:nvContentPartPr>
            <p14:xfrm>
              <a:off x="7980218" y="3598378"/>
              <a:ext cx="807840" cy="14400"/>
            </p14:xfrm>
          </p:contentPart>
        </mc:Choice>
        <mc:Fallback xmlns="">
          <p:pic>
            <p:nvPicPr>
              <p:cNvPr id="10" name="Ink 9"/>
              <p:cNvPicPr/>
              <p:nvPr/>
            </p:nvPicPr>
            <p:blipFill>
              <a:blip r:embed="rId17"/>
              <a:stretch>
                <a:fillRect/>
              </a:stretch>
            </p:blipFill>
            <p:spPr>
              <a:xfrm>
                <a:off x="7932338" y="3502258"/>
                <a:ext cx="9036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p14:cNvContentPartPr/>
              <p14:nvPr/>
            </p14:nvContentPartPr>
            <p14:xfrm>
              <a:off x="2636378" y="4419898"/>
              <a:ext cx="795960" cy="34560"/>
            </p14:xfrm>
          </p:contentPart>
        </mc:Choice>
        <mc:Fallback xmlns="">
          <p:pic>
            <p:nvPicPr>
              <p:cNvPr id="11" name="Ink 10"/>
              <p:cNvPicPr/>
              <p:nvPr/>
            </p:nvPicPr>
            <p:blipFill>
              <a:blip r:embed="rId19"/>
              <a:stretch>
                <a:fillRect/>
              </a:stretch>
            </p:blipFill>
            <p:spPr>
              <a:xfrm>
                <a:off x="2588498" y="4323778"/>
                <a:ext cx="891720" cy="226440"/>
              </a:xfrm>
              <a:prstGeom prst="rect">
                <a:avLst/>
              </a:prstGeom>
            </p:spPr>
          </p:pic>
        </mc:Fallback>
      </mc:AlternateContent>
    </p:spTree>
    <p:extLst>
      <p:ext uri="{BB962C8B-B14F-4D97-AF65-F5344CB8AC3E}">
        <p14:creationId xmlns:p14="http://schemas.microsoft.com/office/powerpoint/2010/main" val="4056427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006" y="31218"/>
            <a:ext cx="6684592" cy="31632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006" y="3194462"/>
            <a:ext cx="6684592" cy="3383516"/>
          </a:xfrm>
          <a:prstGeom prst="rect">
            <a:avLst/>
          </a:prstGeom>
        </p:spPr>
      </p:pic>
    </p:spTree>
    <p:extLst>
      <p:ext uri="{BB962C8B-B14F-4D97-AF65-F5344CB8AC3E}">
        <p14:creationId xmlns:p14="http://schemas.microsoft.com/office/powerpoint/2010/main" val="516832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049" t="1767" r="8497" b="19839"/>
          <a:stretch/>
        </p:blipFill>
        <p:spPr>
          <a:xfrm>
            <a:off x="3205908" y="154238"/>
            <a:ext cx="5548707" cy="6477916"/>
          </a:xfrm>
          <a:prstGeom prst="rect">
            <a:avLst/>
          </a:prstGeom>
        </p:spPr>
      </p:pic>
    </p:spTree>
    <p:extLst>
      <p:ext uri="{BB962C8B-B14F-4D97-AF65-F5344CB8AC3E}">
        <p14:creationId xmlns:p14="http://schemas.microsoft.com/office/powerpoint/2010/main" val="1210648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05929" y="286438"/>
            <a:ext cx="11049918" cy="5909310"/>
          </a:xfrm>
          <a:prstGeom prst="rect">
            <a:avLst/>
          </a:prstGeom>
          <a:noFill/>
        </p:spPr>
        <p:txBody>
          <a:bodyPr wrap="square" rtlCol="0">
            <a:spAutoFit/>
          </a:bodyPr>
          <a:lstStyle/>
          <a:p>
            <a:pPr algn="ctr"/>
            <a:r>
              <a:rPr lang="en-US" sz="4000" b="1" dirty="0" smtClean="0"/>
              <a:t>OVERVIEW OF HOUSE BILL 44</a:t>
            </a:r>
          </a:p>
          <a:p>
            <a:endParaRPr lang="en-US" dirty="0"/>
          </a:p>
          <a:p>
            <a:pPr marL="342900" indent="-342900" algn="just">
              <a:buFont typeface="Wingdings" panose="05000000000000000000" pitchFamily="2" charset="2"/>
              <a:buChar char="§"/>
            </a:pPr>
            <a:r>
              <a:rPr lang="en-US" sz="2000" dirty="0" smtClean="0"/>
              <a:t>Enacted by the 1979 Special Session of the General Assembly</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Designed to limit property tax revenue increases at a time when property values were rapidly appreciating</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Current law allows a taxing district to set a compensating tax rate, a 4% increase tax or a rate that will generate revenue growth in excess of 4%. However, any rate that will generate more than a 4% increase in revenues is subject to a recall petition.</a:t>
            </a:r>
          </a:p>
          <a:p>
            <a:pPr algn="just"/>
            <a:endParaRPr lang="en-US" sz="2000" dirty="0" smtClean="0"/>
          </a:p>
          <a:p>
            <a:pPr marL="342900" indent="-342900" algn="just">
              <a:buFont typeface="Wingdings" panose="05000000000000000000" pitchFamily="2" charset="2"/>
              <a:buChar char="§"/>
            </a:pPr>
            <a:r>
              <a:rPr lang="en-US" sz="2000" dirty="0" smtClean="0"/>
              <a:t>The compensating rate was defined as “that rate when applied to the current year’s assessment of real property, excluding new property, will produce an amount of revenue approximately equal to that produced in the preceding year from real property”.</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The 4% increase rate will provide the taxing district with approximately a 4% increase in property tax revenues on real property that was taxed the preceding year. The taxing district would also receive additional revenues from new property.</a:t>
            </a:r>
            <a:endParaRPr lang="en-US" sz="2000" dirty="0"/>
          </a:p>
        </p:txBody>
      </p:sp>
    </p:spTree>
    <p:extLst>
      <p:ext uri="{BB962C8B-B14F-4D97-AF65-F5344CB8AC3E}">
        <p14:creationId xmlns:p14="http://schemas.microsoft.com/office/powerpoint/2010/main" val="1826757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96637" y="118278"/>
            <a:ext cx="10515600" cy="1325563"/>
          </a:xfrm>
        </p:spPr>
        <p:txBody>
          <a:bodyPr/>
          <a:lstStyle/>
          <a:p>
            <a:pPr algn="ctr"/>
            <a:r>
              <a:rPr lang="en-US" b="1" dirty="0" smtClean="0">
                <a:latin typeface="Garamond" panose="02020404030301010803" pitchFamily="18" charset="0"/>
              </a:rPr>
              <a:t>Disclaimer</a:t>
            </a:r>
            <a:endParaRPr lang="en-US" dirty="0"/>
          </a:p>
        </p:txBody>
      </p:sp>
      <p:sp>
        <p:nvSpPr>
          <p:cNvPr id="5" name="Rectangle 4"/>
          <p:cNvSpPr/>
          <p:nvPr/>
        </p:nvSpPr>
        <p:spPr>
          <a:xfrm>
            <a:off x="955964" y="1443841"/>
            <a:ext cx="10440785" cy="4154984"/>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The information in this presentation is for educational and informational purposes only and does not constitute legal advice. Information is presented as an overall review that is subject to law changes and may not apply to all states. For accurate information on issues related to this presentation, please </a:t>
            </a:r>
            <a:r>
              <a:rPr lang="en-US" sz="2400" dirty="0" smtClean="0">
                <a:latin typeface="Calibri" panose="020F0502020204030204" pitchFamily="34" charset="0"/>
                <a:cs typeface="Calibri" panose="020F0502020204030204" pitchFamily="34" charset="0"/>
              </a:rPr>
              <a:t>reference HB 44, </a:t>
            </a:r>
            <a:r>
              <a:rPr lang="en-US" sz="2400" dirty="0">
                <a:latin typeface="Calibri" panose="020F0502020204030204" pitchFamily="34" charset="0"/>
                <a:cs typeface="Calibri" panose="020F0502020204030204" pitchFamily="34" charset="0"/>
              </a:rPr>
              <a:t>KRS 132.010, KRS </a:t>
            </a:r>
            <a:r>
              <a:rPr lang="en-US" sz="2400" dirty="0" smtClean="0">
                <a:latin typeface="Calibri" panose="020F0502020204030204" pitchFamily="34" charset="0"/>
                <a:cs typeface="Calibri" panose="020F0502020204030204" pitchFamily="34" charset="0"/>
              </a:rPr>
              <a:t>132.024, KRS 132.029 </a:t>
            </a:r>
            <a:r>
              <a:rPr lang="en-US" sz="2400" dirty="0">
                <a:latin typeface="Calibri" panose="020F0502020204030204" pitchFamily="34" charset="0"/>
                <a:cs typeface="Calibri" panose="020F0502020204030204" pitchFamily="34" charset="0"/>
              </a:rPr>
              <a:t>and KRS </a:t>
            </a:r>
            <a:r>
              <a:rPr lang="en-US" sz="2400" dirty="0" smtClean="0">
                <a:latin typeface="Calibri" panose="020F0502020204030204" pitchFamily="34" charset="0"/>
                <a:cs typeface="Calibri" panose="020F0502020204030204" pitchFamily="34" charset="0"/>
              </a:rPr>
              <a:t>68.248.</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a:t>
            </a:r>
          </a:p>
          <a:p>
            <a:r>
              <a:rPr lang="en-US" sz="2400" dirty="0" smtClean="0">
                <a:latin typeface="Calibri" panose="020F0502020204030204" pitchFamily="34" charset="0"/>
                <a:cs typeface="Calibri" panose="020F0502020204030204" pitchFamily="34" charset="0"/>
              </a:rPr>
              <a:t>Information </a:t>
            </a:r>
            <a:r>
              <a:rPr lang="en-US" sz="2400" dirty="0">
                <a:latin typeface="Calibri" panose="020F0502020204030204" pitchFamily="34" charset="0"/>
                <a:cs typeface="Calibri" panose="020F0502020204030204" pitchFamily="34" charset="0"/>
              </a:rPr>
              <a:t>in this presentation is believed to be accurate as of the date of publication. In the event that any information in this presentation is later determined to be in error, this presentation cannot be used by taxpayers in supporting a specific position or issue before the Department of Revenue, as it does not have the statutory or regulatory authority.</a:t>
            </a:r>
          </a:p>
        </p:txBody>
      </p:sp>
      <p:sp>
        <p:nvSpPr>
          <p:cNvPr id="6" name="Rectangle 5"/>
          <p:cNvSpPr/>
          <p:nvPr/>
        </p:nvSpPr>
        <p:spPr>
          <a:xfrm>
            <a:off x="4066964" y="5722129"/>
            <a:ext cx="3792064" cy="369332"/>
          </a:xfrm>
          <a:prstGeom prst="rect">
            <a:avLst/>
          </a:prstGeom>
        </p:spPr>
        <p:txBody>
          <a:bodyPr wrap="none">
            <a:spAutoFit/>
          </a:bodyPr>
          <a:lstStyle/>
          <a:p>
            <a:pPr algn="ctr"/>
            <a:r>
              <a:rPr lang="en-US" b="1" dirty="0">
                <a:latin typeface="Garamond" panose="02020404030301010803" pitchFamily="18" charset="0"/>
              </a:rPr>
              <a:t>Presentation Date: December 4, 2019</a:t>
            </a:r>
          </a:p>
        </p:txBody>
      </p:sp>
    </p:spTree>
    <p:extLst>
      <p:ext uri="{BB962C8B-B14F-4D97-AF65-F5344CB8AC3E}">
        <p14:creationId xmlns:p14="http://schemas.microsoft.com/office/powerpoint/2010/main" val="3216089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99990" y="198304"/>
            <a:ext cx="10036367" cy="6717223"/>
          </a:xfrm>
          <a:prstGeom prst="rect">
            <a:avLst/>
          </a:prstGeom>
          <a:noFill/>
        </p:spPr>
        <p:txBody>
          <a:bodyPr wrap="square" rtlCol="0">
            <a:spAutoFit/>
          </a:bodyPr>
          <a:lstStyle/>
          <a:p>
            <a:pPr algn="ctr"/>
            <a:r>
              <a:rPr lang="en-US" sz="2400" b="1" u="sng" dirty="0" smtClean="0"/>
              <a:t>COMPENSATING TAX RATE CALCULATION</a:t>
            </a:r>
          </a:p>
          <a:p>
            <a:pPr algn="ctr"/>
            <a:endParaRPr lang="en-US" b="1" dirty="0"/>
          </a:p>
          <a:p>
            <a:pPr>
              <a:lnSpc>
                <a:spcPct val="150000"/>
              </a:lnSpc>
            </a:pPr>
            <a:r>
              <a:rPr lang="en-US" sz="1300" b="1" dirty="0" smtClean="0"/>
              <a:t>Given:		2018 Total Real Property Assessment				$100,000,000</a:t>
            </a:r>
          </a:p>
          <a:p>
            <a:pPr>
              <a:lnSpc>
                <a:spcPct val="150000"/>
              </a:lnSpc>
            </a:pPr>
            <a:r>
              <a:rPr lang="en-US" sz="1300" b="1" dirty="0" smtClean="0"/>
              <a:t>		2018 Tax Rate - Real Property					27.8¢ per $100</a:t>
            </a:r>
          </a:p>
          <a:p>
            <a:pPr>
              <a:lnSpc>
                <a:spcPct val="150000"/>
              </a:lnSpc>
            </a:pPr>
            <a:r>
              <a:rPr lang="en-US" sz="1300" b="1" dirty="0" smtClean="0"/>
              <a:t>		2018 Revenue Potential	($100,000,000 x .00278)		$       278,000</a:t>
            </a:r>
          </a:p>
          <a:p>
            <a:pPr>
              <a:lnSpc>
                <a:spcPct val="150000"/>
              </a:lnSpc>
            </a:pPr>
            <a:r>
              <a:rPr lang="en-US" sz="1300" b="1" dirty="0"/>
              <a:t>	</a:t>
            </a:r>
            <a:r>
              <a:rPr lang="en-US" sz="1300" b="1" dirty="0" smtClean="0"/>
              <a:t>	2019 Total Real Property Assessment				$120,000,000</a:t>
            </a:r>
          </a:p>
          <a:p>
            <a:pPr>
              <a:lnSpc>
                <a:spcPct val="150000"/>
              </a:lnSpc>
            </a:pPr>
            <a:r>
              <a:rPr lang="en-US" sz="1300" b="1" dirty="0" smtClean="0"/>
              <a:t>		2019 Net New Property						$    5,000,000</a:t>
            </a:r>
          </a:p>
          <a:p>
            <a:pPr>
              <a:lnSpc>
                <a:spcPct val="150000"/>
              </a:lnSpc>
            </a:pPr>
            <a:endParaRPr lang="en-US" sz="1300" b="1" dirty="0"/>
          </a:p>
          <a:p>
            <a:pPr>
              <a:lnSpc>
                <a:spcPct val="150000"/>
              </a:lnSpc>
            </a:pPr>
            <a:r>
              <a:rPr lang="en-US" sz="1300" b="1" dirty="0" smtClean="0"/>
              <a:t>Calculation:		2019 Total Real Property Assessment			$120,000,000</a:t>
            </a:r>
          </a:p>
          <a:p>
            <a:pPr>
              <a:lnSpc>
                <a:spcPct val="150000"/>
              </a:lnSpc>
            </a:pPr>
            <a:r>
              <a:rPr lang="en-US" sz="1300" b="1" dirty="0" smtClean="0"/>
              <a:t>Less:		2019 New Property Assessment	-				</a:t>
            </a:r>
            <a:r>
              <a:rPr lang="en-US" sz="1300" b="1" u="sng" dirty="0" smtClean="0"/>
              <a:t>$ -  5,000,000</a:t>
            </a:r>
          </a:p>
          <a:p>
            <a:pPr>
              <a:lnSpc>
                <a:spcPct val="150000"/>
              </a:lnSpc>
            </a:pPr>
            <a:r>
              <a:rPr lang="en-US" sz="1300" b="1" dirty="0"/>
              <a:t>	</a:t>
            </a:r>
            <a:r>
              <a:rPr lang="en-US" sz="1300" b="1" dirty="0" smtClean="0"/>
              <a:t>	2019 Existing Real Property Assessment				$115,000,000</a:t>
            </a:r>
          </a:p>
          <a:p>
            <a:pPr>
              <a:lnSpc>
                <a:spcPct val="150000"/>
              </a:lnSpc>
            </a:pPr>
            <a:r>
              <a:rPr lang="en-US" sz="1300" b="1" dirty="0"/>
              <a:t>	</a:t>
            </a:r>
            <a:r>
              <a:rPr lang="en-US" sz="1300" b="1" dirty="0" smtClean="0"/>
              <a:t>	2018 Real Property Revenue Potential				$        278,000</a:t>
            </a:r>
          </a:p>
          <a:p>
            <a:pPr>
              <a:lnSpc>
                <a:spcPct val="150000"/>
              </a:lnSpc>
            </a:pPr>
            <a:r>
              <a:rPr lang="en-US" sz="1300" b="1" dirty="0" smtClean="0"/>
              <a:t>		2019 Existing Real Property Assessment       /			$115,000,000</a:t>
            </a:r>
          </a:p>
          <a:p>
            <a:pPr>
              <a:lnSpc>
                <a:spcPct val="150000"/>
              </a:lnSpc>
            </a:pPr>
            <a:r>
              <a:rPr lang="en-US" sz="1300" b="1" dirty="0"/>
              <a:t>	</a:t>
            </a:r>
            <a:r>
              <a:rPr lang="en-US" sz="1300" b="1" dirty="0" smtClean="0"/>
              <a:t>	2019 Compensating Tax Rate ($278,000/115.000,000)		.002417  </a:t>
            </a:r>
          </a:p>
          <a:p>
            <a:pPr>
              <a:lnSpc>
                <a:spcPct val="150000"/>
              </a:lnSpc>
            </a:pPr>
            <a:r>
              <a:rPr lang="en-US" sz="1300" b="1" dirty="0"/>
              <a:t>	</a:t>
            </a:r>
            <a:r>
              <a:rPr lang="en-US" sz="1300" b="1" dirty="0" smtClean="0"/>
              <a:t>	      					24.2¢ (Round up to 24.2¢ per $100)</a:t>
            </a:r>
          </a:p>
          <a:p>
            <a:pPr>
              <a:lnSpc>
                <a:spcPct val="150000"/>
              </a:lnSpc>
            </a:pPr>
            <a:r>
              <a:rPr lang="en-US" sz="1300" b="1" dirty="0"/>
              <a:t>	</a:t>
            </a:r>
            <a:r>
              <a:rPr lang="en-US" sz="1300" b="1" dirty="0" smtClean="0"/>
              <a:t>				</a:t>
            </a:r>
          </a:p>
          <a:p>
            <a:pPr algn="ctr">
              <a:lnSpc>
                <a:spcPct val="150000"/>
              </a:lnSpc>
            </a:pPr>
            <a:r>
              <a:rPr lang="en-US" sz="1300" b="1" u="sng" dirty="0" smtClean="0"/>
              <a:t>4% Increase Rate</a:t>
            </a:r>
          </a:p>
          <a:p>
            <a:pPr>
              <a:lnSpc>
                <a:spcPct val="150000"/>
              </a:lnSpc>
            </a:pPr>
            <a:r>
              <a:rPr lang="en-US" sz="1300" b="1" dirty="0" smtClean="0"/>
              <a:t>Compensating Rate				   24.2¢</a:t>
            </a:r>
          </a:p>
          <a:p>
            <a:pPr>
              <a:lnSpc>
                <a:spcPct val="150000"/>
              </a:lnSpc>
            </a:pPr>
            <a:r>
              <a:rPr lang="en-US" sz="1300" b="1" dirty="0"/>
              <a:t>	</a:t>
            </a:r>
            <a:r>
              <a:rPr lang="en-US" sz="1300" b="1" dirty="0" smtClean="0"/>
              <a:t>					</a:t>
            </a:r>
            <a:r>
              <a:rPr lang="en-US" sz="1300" b="1" u="sng" dirty="0" smtClean="0"/>
              <a:t>x 1.04</a:t>
            </a:r>
          </a:p>
          <a:p>
            <a:pPr>
              <a:lnSpc>
                <a:spcPct val="150000"/>
              </a:lnSpc>
            </a:pPr>
            <a:r>
              <a:rPr lang="en-US" sz="1300" b="1" dirty="0"/>
              <a:t>	</a:t>
            </a:r>
            <a:r>
              <a:rPr lang="en-US" sz="1300" b="1" dirty="0" smtClean="0"/>
              <a:t>					25.168¢</a:t>
            </a:r>
          </a:p>
          <a:p>
            <a:pPr>
              <a:lnSpc>
                <a:spcPct val="150000"/>
              </a:lnSpc>
            </a:pPr>
            <a:r>
              <a:rPr lang="en-US" sz="1300" b="1" dirty="0" smtClean="0"/>
              <a:t>2019 4% Rate:</a:t>
            </a:r>
            <a:r>
              <a:rPr lang="en-US" sz="1300" b="1" dirty="0"/>
              <a:t>	</a:t>
            </a:r>
            <a:r>
              <a:rPr lang="en-US" sz="1300" b="1" dirty="0" smtClean="0"/>
              <a:t>			25.1¢ (Round down to 25.1¢ per $100)</a:t>
            </a:r>
          </a:p>
          <a:p>
            <a:pPr>
              <a:lnSpc>
                <a:spcPct val="150000"/>
              </a:lnSpc>
            </a:pPr>
            <a:r>
              <a:rPr lang="en-US" sz="1200" b="1" dirty="0"/>
              <a:t>	</a:t>
            </a:r>
            <a:r>
              <a:rPr lang="en-US" sz="1200" b="1" dirty="0" smtClean="0"/>
              <a:t>		</a:t>
            </a:r>
            <a:endParaRPr lang="en-US" sz="1200" b="1" dirty="0"/>
          </a:p>
        </p:txBody>
      </p:sp>
    </p:spTree>
    <p:extLst>
      <p:ext uri="{BB962C8B-B14F-4D97-AF65-F5344CB8AC3E}">
        <p14:creationId xmlns:p14="http://schemas.microsoft.com/office/powerpoint/2010/main" val="1893816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0528" y="77118"/>
            <a:ext cx="6719886" cy="6645521"/>
          </a:xfrm>
          <a:prstGeom prst="rect">
            <a:avLst/>
          </a:prstGeom>
        </p:spPr>
      </p:pic>
    </p:spTree>
    <p:extLst>
      <p:ext uri="{BB962C8B-B14F-4D97-AF65-F5344CB8AC3E}">
        <p14:creationId xmlns:p14="http://schemas.microsoft.com/office/powerpoint/2010/main" val="4095476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907" r="18011" b="28032"/>
          <a:stretch/>
        </p:blipFill>
        <p:spPr>
          <a:xfrm>
            <a:off x="2738637" y="143219"/>
            <a:ext cx="6286671" cy="6422833"/>
          </a:xfrm>
          <a:prstGeom prst="rect">
            <a:avLst/>
          </a:prstGeom>
        </p:spPr>
      </p:pic>
    </p:spTree>
    <p:extLst>
      <p:ext uri="{BB962C8B-B14F-4D97-AF65-F5344CB8AC3E}">
        <p14:creationId xmlns:p14="http://schemas.microsoft.com/office/powerpoint/2010/main" val="1597056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426" r="19872" b="67550"/>
          <a:stretch/>
        </p:blipFill>
        <p:spPr>
          <a:xfrm>
            <a:off x="1980739" y="77118"/>
            <a:ext cx="7877527" cy="329404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3097" r="16563"/>
          <a:stretch/>
        </p:blipFill>
        <p:spPr>
          <a:xfrm>
            <a:off x="1980739" y="3381357"/>
            <a:ext cx="7874023" cy="3262815"/>
          </a:xfrm>
          <a:prstGeom prst="rect">
            <a:avLst/>
          </a:prstGeom>
        </p:spPr>
      </p:pic>
    </p:spTree>
    <p:extLst>
      <p:ext uri="{BB962C8B-B14F-4D97-AF65-F5344CB8AC3E}">
        <p14:creationId xmlns:p14="http://schemas.microsoft.com/office/powerpoint/2010/main" val="2689198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627" y="0"/>
            <a:ext cx="5158746" cy="6858000"/>
          </a:xfrm>
          <a:prstGeom prst="rect">
            <a:avLst/>
          </a:prstGeom>
        </p:spPr>
      </p:pic>
    </p:spTree>
    <p:extLst>
      <p:ext uri="{BB962C8B-B14F-4D97-AF65-F5344CB8AC3E}">
        <p14:creationId xmlns:p14="http://schemas.microsoft.com/office/powerpoint/2010/main" val="3390549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654" t="7630" r="17604" b="58715"/>
          <a:stretch/>
        </p:blipFill>
        <p:spPr>
          <a:xfrm>
            <a:off x="2325215" y="142501"/>
            <a:ext cx="8373119" cy="4987636"/>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206" t="82748" r="16642" b="6754"/>
          <a:stretch/>
        </p:blipFill>
        <p:spPr>
          <a:xfrm>
            <a:off x="2325215" y="5094509"/>
            <a:ext cx="8373119" cy="1619388"/>
          </a:xfrm>
          <a:prstGeom prst="rect">
            <a:avLst/>
          </a:prstGeom>
        </p:spPr>
      </p:pic>
    </p:spTree>
    <p:extLst>
      <p:ext uri="{BB962C8B-B14F-4D97-AF65-F5344CB8AC3E}">
        <p14:creationId xmlns:p14="http://schemas.microsoft.com/office/powerpoint/2010/main" val="3405976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09" y="0"/>
            <a:ext cx="7895781"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9463520" y="1640867"/>
              <a:ext cx="385920" cy="35280"/>
            </p14:xfrm>
          </p:contentPart>
        </mc:Choice>
        <mc:Fallback xmlns="">
          <p:pic>
            <p:nvPicPr>
              <p:cNvPr id="9" name="Ink 8"/>
              <p:cNvPicPr/>
              <p:nvPr/>
            </p:nvPicPr>
            <p:blipFill>
              <a:blip r:embed="rId4"/>
              <a:stretch>
                <a:fillRect/>
              </a:stretch>
            </p:blipFill>
            <p:spPr>
              <a:xfrm>
                <a:off x="9415640" y="1544747"/>
                <a:ext cx="48168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6885560" y="5585027"/>
              <a:ext cx="407520" cy="23400"/>
            </p14:xfrm>
          </p:contentPart>
        </mc:Choice>
        <mc:Fallback xmlns="">
          <p:pic>
            <p:nvPicPr>
              <p:cNvPr id="10" name="Ink 9"/>
              <p:cNvPicPr/>
              <p:nvPr/>
            </p:nvPicPr>
            <p:blipFill>
              <a:blip r:embed="rId6"/>
              <a:stretch>
                <a:fillRect/>
              </a:stretch>
            </p:blipFill>
            <p:spPr>
              <a:xfrm>
                <a:off x="6837680" y="5489267"/>
                <a:ext cx="5036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8747840" y="2368787"/>
              <a:ext cx="1079640" cy="12600"/>
            </p14:xfrm>
          </p:contentPart>
        </mc:Choice>
        <mc:Fallback xmlns="">
          <p:pic>
            <p:nvPicPr>
              <p:cNvPr id="11" name="Ink 10"/>
              <p:cNvPicPr/>
              <p:nvPr/>
            </p:nvPicPr>
            <p:blipFill>
              <a:blip r:embed="rId8"/>
              <a:stretch>
                <a:fillRect/>
              </a:stretch>
            </p:blipFill>
            <p:spPr>
              <a:xfrm>
                <a:off x="8699976" y="2272667"/>
                <a:ext cx="1175368"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p14:cNvContentPartPr/>
              <p14:nvPr/>
            </p14:nvContentPartPr>
            <p14:xfrm>
              <a:off x="2655560" y="5519507"/>
              <a:ext cx="1101600" cy="45360"/>
            </p14:xfrm>
          </p:contentPart>
        </mc:Choice>
        <mc:Fallback xmlns="">
          <p:pic>
            <p:nvPicPr>
              <p:cNvPr id="15" name="Ink 14"/>
              <p:cNvPicPr/>
              <p:nvPr/>
            </p:nvPicPr>
            <p:blipFill>
              <a:blip r:embed="rId10"/>
              <a:stretch>
                <a:fillRect/>
              </a:stretch>
            </p:blipFill>
            <p:spPr>
              <a:xfrm>
                <a:off x="2607696" y="5423387"/>
                <a:ext cx="1197329" cy="237600"/>
              </a:xfrm>
              <a:prstGeom prst="rect">
                <a:avLst/>
              </a:prstGeom>
            </p:spPr>
          </p:pic>
        </mc:Fallback>
      </mc:AlternateContent>
    </p:spTree>
    <p:extLst>
      <p:ext uri="{BB962C8B-B14F-4D97-AF65-F5344CB8AC3E}">
        <p14:creationId xmlns:p14="http://schemas.microsoft.com/office/powerpoint/2010/main" val="3130018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3448DCFCE4BFA3488C1231CEA6A8E0C6" ma:contentTypeVersion="1" ma:contentTypeDescription="Upload an image." ma:contentTypeScope="" ma:versionID="3dd297dca525510f3eede485c6436bf4">
  <xsd:schema xmlns:xsd="http://www.w3.org/2001/XMLSchema" xmlns:xs="http://www.w3.org/2001/XMLSchema" xmlns:p="http://schemas.microsoft.com/office/2006/metadata/properties" xmlns:ns1="http://schemas.microsoft.com/sharepoint/v3" xmlns:ns2="042484EB-C38E-4712-B7FF-BE26DBBE11E5" xmlns:ns3="http://schemas.microsoft.com/sharepoint/v3/fields" targetNamespace="http://schemas.microsoft.com/office/2006/metadata/properties" ma:root="true" ma:fieldsID="7dbaf0fdf7bf684ea7e650bbf3546fb7" ns1:_="" ns2:_="" ns3:_="">
    <xsd:import namespace="http://schemas.microsoft.com/sharepoint/v3"/>
    <xsd:import namespace="042484EB-C38E-4712-B7FF-BE26DBBE11E5"/>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2484EB-C38E-4712-B7FF-BE26DBBE11E5"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042484EB-C38E-4712-B7FF-BE26DBBE11E5"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473D7B1F-19CF-43B6-9098-FEB5402BF05C}"/>
</file>

<file path=customXml/itemProps2.xml><?xml version="1.0" encoding="utf-8"?>
<ds:datastoreItem xmlns:ds="http://schemas.openxmlformats.org/officeDocument/2006/customXml" ds:itemID="{CAF087FC-BB19-4CA1-8AD2-093B3C04E2EF}"/>
</file>

<file path=customXml/itemProps3.xml><?xml version="1.0" encoding="utf-8"?>
<ds:datastoreItem xmlns:ds="http://schemas.openxmlformats.org/officeDocument/2006/customXml" ds:itemID="{4A4C34BA-C3A7-4202-87F5-B4CC31919668}"/>
</file>

<file path=docProps/app.xml><?xml version="1.0" encoding="utf-8"?>
<Properties xmlns="http://schemas.openxmlformats.org/officeDocument/2006/extended-properties" xmlns:vt="http://schemas.openxmlformats.org/officeDocument/2006/docPropsVTypes">
  <Template>Office Theme</Template>
  <TotalTime>1880</TotalTime>
  <Words>851</Words>
  <Application>Microsoft Office PowerPoint</Application>
  <PresentationFormat>Widescreen</PresentationFormat>
  <Paragraphs>54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Garamond</vt:lpstr>
      <vt:lpstr>Wingdings</vt:lpstr>
      <vt:lpstr>Office Theme</vt:lpstr>
      <vt:lpstr>HOUSE BILL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KRS 68.248  County revenue limits on tax rate applicable to personal property. </vt:lpstr>
      <vt:lpstr>KRS 132.024  Limits for special purpose governmental entities on personal property tax rate. </vt:lpstr>
      <vt:lpstr>KRS 132.029  Limits for city and urban-county government on personal property tax rate. </vt:lpstr>
      <vt:lpstr>PowerPoint Presentation</vt:lpstr>
      <vt:lpstr>PowerPoint Presentation</vt:lpstr>
      <vt:lpstr>PowerPoint Presentation</vt:lpstr>
      <vt:lpstr>PowerPoint Presentation</vt:lpstr>
      <vt:lpstr>Disclaimer</vt:lpstr>
    </vt:vector>
  </TitlesOfParts>
  <Company>COT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Meholovitch, Cindy (DOR)</dc:creator>
  <cp:keywords/>
  <dc:description/>
  <cp:lastModifiedBy>Meholovitch, Cindy (DOR)</cp:lastModifiedBy>
  <cp:revision>74</cp:revision>
  <cp:lastPrinted>2019-11-12T19:34:11Z</cp:lastPrinted>
  <dcterms:created xsi:type="dcterms:W3CDTF">2019-10-09T12:15:28Z</dcterms:created>
  <dcterms:modified xsi:type="dcterms:W3CDTF">2019-11-26T18:44:52Z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0x0101009148F5A04DDD49CBA7127AADA5FB792B00AADE34325A8B49CDA8BB4DB53328F214003448DCFCE4BFA3488C1231CEA6A8E0C6</vt:lpwstr>
  </property>
</Properties>
</file>