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8" r:id="rId2"/>
    <p:sldId id="287" r:id="rId3"/>
    <p:sldId id="288" r:id="rId4"/>
    <p:sldId id="289" r:id="rId5"/>
    <p:sldId id="290" r:id="rId6"/>
    <p:sldId id="292" r:id="rId7"/>
    <p:sldId id="293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0DC3-9C5F-44F6-847B-1A33C5C20660}" type="datetimeFigureOut">
              <a:rPr lang="en-US" smtClean="0"/>
              <a:pPr/>
              <a:t>4/21/2017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B027-6556-4D7D-97AE-7344C023F7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kavispoddarchivepva.kytc.ky.gov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F5E0.BA747C6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F5E1.156AEC8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kavispoddarchive.kytc.ky.gov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200" dirty="0" smtClean="0"/>
              <a:t>PODD-Print on Demand Decal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9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059" y="2512314"/>
            <a:ext cx="1795882" cy="183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253" t="21134" r="826" b="1"/>
          <a:stretch/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dirty="0" smtClean="0"/>
              <a:t>Non-State Network PVA’S</a:t>
            </a:r>
            <a:r>
              <a:rPr lang="en-US" dirty="0" smtClean="0"/>
              <a:t> in order to access PODD you have to use the following link </a:t>
            </a:r>
            <a:r>
              <a:rPr lang="en-US" u="sng" dirty="0" smtClean="0">
                <a:hlinkClick r:id="rId2"/>
              </a:rPr>
              <a:t>https://kavispoddarchivepva.kytc.ky.gov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have to first login using kyfd01\</a:t>
            </a:r>
            <a:r>
              <a:rPr lang="en-US" dirty="0" err="1" smtClean="0"/>
              <a:t>pv</a:t>
            </a:r>
            <a:r>
              <a:rPr lang="en-US" dirty="0" smtClean="0"/>
              <a:t>##### (for each county user). Password </a:t>
            </a:r>
            <a:r>
              <a:rPr lang="en-US" b="1" dirty="0" smtClean="0"/>
              <a:t>(NOT YOUR AVIS PASSWORD)</a:t>
            </a:r>
            <a:r>
              <a:rPr lang="en-US" dirty="0" smtClean="0"/>
              <a:t> is the </a:t>
            </a:r>
            <a:r>
              <a:rPr lang="en-US" dirty="0" smtClean="0"/>
              <a:t>password you log on </a:t>
            </a:r>
            <a:r>
              <a:rPr lang="en-US" dirty="0" smtClean="0"/>
              <a:t>your </a:t>
            </a:r>
            <a:r>
              <a:rPr lang="en-US" dirty="0" smtClean="0"/>
              <a:t>computer or email password.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d:image001.png@01D0F5E0.BA747C6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After the initial login page(previous page), it brings up another login box in the middle of the screen.  Use the same login as the first login. </a:t>
            </a:r>
            <a:endParaRPr lang="en-US" sz="2400" b="1" dirty="0"/>
          </a:p>
        </p:txBody>
      </p:sp>
      <p:pic>
        <p:nvPicPr>
          <p:cNvPr id="3" name="Picture 2" descr="cid:image001.png@01D0F5E1.156AEC80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371600"/>
            <a:ext cx="91440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You </a:t>
            </a:r>
            <a:r>
              <a:rPr lang="en-US" sz="2400" b="1" dirty="0" smtClean="0"/>
              <a:t>can search by VIN#, PLATE#, </a:t>
            </a:r>
            <a:r>
              <a:rPr lang="en-US" sz="2400" b="1" dirty="0" smtClean="0"/>
              <a:t>CONTROL#, </a:t>
            </a:r>
            <a:r>
              <a:rPr lang="en-US" sz="2400" b="1" dirty="0" smtClean="0"/>
              <a:t>TITLE#, DATE of  ISSUE, CLERK ID, COUNTY </a:t>
            </a:r>
            <a:r>
              <a:rPr lang="en-US" sz="2400" b="1" dirty="0" smtClean="0"/>
              <a:t> </a:t>
            </a:r>
            <a:r>
              <a:rPr lang="en-US" sz="2400" b="1" dirty="0" smtClean="0"/>
              <a:t>AND DATE RECEIVED.</a:t>
            </a:r>
            <a:endParaRPr lang="en-US" sz="2400" b="1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008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State Network PVA’s</a:t>
            </a:r>
            <a:r>
              <a:rPr lang="en-US" dirty="0" smtClean="0"/>
              <a:t> </a:t>
            </a:r>
            <a:r>
              <a:rPr lang="en-US" sz="3600" u="sng" dirty="0" smtClean="0">
                <a:hlinkClick r:id="rId2"/>
              </a:rPr>
              <a:t>https</a:t>
            </a:r>
            <a:r>
              <a:rPr lang="en-US" sz="3600" u="sng" dirty="0" smtClean="0">
                <a:hlinkClick r:id="rId2"/>
              </a:rPr>
              <a:t>://kavispoddarchive.kytc.ky.gov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Login with your PV# and password  you log on your computer.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 smtClean="0"/>
              <a:t>can search by VIN#, PLATE#, </a:t>
            </a:r>
            <a:r>
              <a:rPr lang="en-US" dirty="0" smtClean="0"/>
              <a:t>CONTROL</a:t>
            </a:r>
            <a:r>
              <a:rPr lang="en-US" dirty="0" smtClean="0"/>
              <a:t>#, </a:t>
            </a:r>
            <a:r>
              <a:rPr lang="en-US" dirty="0" smtClean="0"/>
              <a:t>and TITLE #, DATE of ISSUE, Clerk ID, </a:t>
            </a:r>
            <a:r>
              <a:rPr lang="en-US" dirty="0" smtClean="0"/>
              <a:t>County, </a:t>
            </a:r>
            <a:r>
              <a:rPr lang="en-US" dirty="0" smtClean="0"/>
              <a:t>and Date Received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6008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t="16129" b="3226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 VIEW THE DOCUMENTS CLICK ON “VIEW”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334" t="20124" r="832" b="22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448DCFCE4BFA3488C1231CEA6A8E0C6" ma:contentTypeVersion="1" ma:contentTypeDescription="Upload an image." ma:contentTypeScope="" ma:versionID="3dd297dca525510f3eede485c6436bf4">
  <xsd:schema xmlns:xsd="http://www.w3.org/2001/XMLSchema" xmlns:xs="http://www.w3.org/2001/XMLSchema" xmlns:p="http://schemas.microsoft.com/office/2006/metadata/properties" xmlns:ns1="http://schemas.microsoft.com/sharepoint/v3" xmlns:ns2="042484EB-C38E-4712-B7FF-BE26DBBE11E5" xmlns:ns3="http://schemas.microsoft.com/sharepoint/v3/fields" targetNamespace="http://schemas.microsoft.com/office/2006/metadata/properties" ma:root="true" ma:fieldsID="7dbaf0fdf7bf684ea7e650bbf3546fb7" ns1:_="" ns2:_="" ns3:_="">
    <xsd:import namespace="http://schemas.microsoft.com/sharepoint/v3"/>
    <xsd:import namespace="042484EB-C38E-4712-B7FF-BE26DBBE11E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484EB-C38E-4712-B7FF-BE26DBBE11E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42484EB-C38E-4712-B7FF-BE26DBBE11E5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B964D9B-67AD-48E9-A9C4-DE05B8B79B6F}"/>
</file>

<file path=customXml/itemProps2.xml><?xml version="1.0" encoding="utf-8"?>
<ds:datastoreItem xmlns:ds="http://schemas.openxmlformats.org/officeDocument/2006/customXml" ds:itemID="{C2D7443C-E33D-4CA3-9B74-F194C64833D1}"/>
</file>

<file path=customXml/itemProps3.xml><?xml version="1.0" encoding="utf-8"?>
<ds:datastoreItem xmlns:ds="http://schemas.openxmlformats.org/officeDocument/2006/customXml" ds:itemID="{7B2F03CE-D0D8-431D-880F-DE8B3489CF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121</Words>
  <Application>Microsoft Office PowerPoint</Application>
  <PresentationFormat>On-screen Show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After the initial login page(previous page), it brings up another login box in the middle of the screen.  Use the same login as the first login. </vt:lpstr>
      <vt:lpstr>You can search by VIN#, PLATE#, CONTROL#, TITLE#, DATE of  ISSUE, CLERK ID, COUNTY  AND DATE RECEIVED.</vt:lpstr>
      <vt:lpstr>State Network PVA’s https://kavispoddarchive.kytc.ky.gov. Login with your PV# and password  you log on your computer.   You can search by VIN#, PLATE#, CONTROL#, and TITLE #, DATE of ISSUE, Clerk ID, County, and Date Received </vt:lpstr>
      <vt:lpstr>  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%USERNAME%</dc:creator>
  <cp:keywords/>
  <dc:description/>
  <cp:lastModifiedBy>Penny, Susan (DOR)</cp:lastModifiedBy>
  <cp:revision>210</cp:revision>
  <dcterms:created xsi:type="dcterms:W3CDTF">2015-06-10T15:08:35Z</dcterms:created>
  <dcterms:modified xsi:type="dcterms:W3CDTF">2017-04-21T17:48:19Z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0x0101009148F5A04DDD49CBA7127AADA5FB792B00AADE34325A8B49CDA8BB4DB53328F214003448DCFCE4BFA3488C1231CEA6A8E0C6</vt:lpwstr>
  </property>
</Properties>
</file>